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4"/>
  </p:sldMasterIdLst>
  <p:notesMasterIdLst>
    <p:notesMasterId r:id="rId19"/>
  </p:notesMasterIdLst>
  <p:handoutMasterIdLst>
    <p:handoutMasterId r:id="rId20"/>
  </p:handoutMasterIdLst>
  <p:sldIdLst>
    <p:sldId id="256" r:id="rId5"/>
    <p:sldId id="259" r:id="rId6"/>
    <p:sldId id="261" r:id="rId7"/>
    <p:sldId id="260" r:id="rId8"/>
    <p:sldId id="257" r:id="rId9"/>
    <p:sldId id="258" r:id="rId10"/>
    <p:sldId id="262" r:id="rId11"/>
    <p:sldId id="263" r:id="rId12"/>
    <p:sldId id="265" r:id="rId13"/>
    <p:sldId id="264" r:id="rId14"/>
    <p:sldId id="266" r:id="rId15"/>
    <p:sldId id="267" r:id="rId16"/>
    <p:sldId id="268" r:id="rId17"/>
    <p:sldId id="269"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4" autoAdjust="0"/>
    <p:restoredTop sz="67463" autoAdjust="0"/>
  </p:normalViewPr>
  <p:slideViewPr>
    <p:cSldViewPr snapToGrid="0">
      <p:cViewPr varScale="1">
        <p:scale>
          <a:sx n="66" d="100"/>
          <a:sy n="66" d="100"/>
        </p:scale>
        <p:origin x="102" y="198"/>
      </p:cViewPr>
      <p:guideLst/>
    </p:cSldViewPr>
  </p:slideViewPr>
  <p:notesTextViewPr>
    <p:cViewPr>
      <p:scale>
        <a:sx n="1" d="1"/>
        <a:sy n="1" d="1"/>
      </p:scale>
      <p:origin x="0" y="0"/>
    </p:cViewPr>
  </p:notesTextViewPr>
  <p:notesViewPr>
    <p:cSldViewPr snapToGrid="0">
      <p:cViewPr varScale="1">
        <p:scale>
          <a:sx n="60" d="100"/>
          <a:sy n="60" d="100"/>
        </p:scale>
        <p:origin x="1670"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4CF5C0D-52EF-46C1-B540-63E244492375}" type="doc">
      <dgm:prSet loTypeId="urn:microsoft.com/office/officeart/2005/8/layout/vProcess5" loCatId="process" qsTypeId="urn:microsoft.com/office/officeart/2005/8/quickstyle/simple1" qsCatId="simple" csTypeId="urn:microsoft.com/office/officeart/2005/8/colors/colorful1" csCatId="colorful" phldr="1"/>
      <dgm:spPr/>
      <dgm:t>
        <a:bodyPr/>
        <a:lstStyle/>
        <a:p>
          <a:endParaRPr lang="en-US"/>
        </a:p>
      </dgm:t>
    </dgm:pt>
    <dgm:pt modelId="{96358EB7-23B5-450C-855C-3CD903BE9536}">
      <dgm:prSet phldrT="[Text]"/>
      <dgm:spPr/>
      <dgm:t>
        <a:bodyPr/>
        <a:lstStyle/>
        <a:p>
          <a:r>
            <a:rPr lang="en-US" b="1" dirty="0"/>
            <a:t>Scholarly</a:t>
          </a:r>
          <a:r>
            <a:rPr lang="en-US" dirty="0"/>
            <a:t>—this is the highest quality source, as it requires the most expertise and goes through the most vetting.</a:t>
          </a:r>
        </a:p>
      </dgm:t>
    </dgm:pt>
    <dgm:pt modelId="{275021D4-1EEC-4BE1-8422-090F8F0AA7AD}" type="parTrans" cxnId="{8D655DE7-35CC-46B3-8664-117DE19C3F17}">
      <dgm:prSet/>
      <dgm:spPr/>
      <dgm:t>
        <a:bodyPr/>
        <a:lstStyle/>
        <a:p>
          <a:endParaRPr lang="en-US"/>
        </a:p>
      </dgm:t>
    </dgm:pt>
    <dgm:pt modelId="{E6722972-DD79-4170-AC7E-BD27441DAEB9}" type="sibTrans" cxnId="{8D655DE7-35CC-46B3-8664-117DE19C3F17}">
      <dgm:prSet/>
      <dgm:spPr/>
      <dgm:t>
        <a:bodyPr/>
        <a:lstStyle/>
        <a:p>
          <a:endParaRPr lang="en-US"/>
        </a:p>
      </dgm:t>
    </dgm:pt>
    <dgm:pt modelId="{E6126145-5B47-4B0E-A588-EE71FCCB6D4E}">
      <dgm:prSet phldrT="[Text]"/>
      <dgm:spPr/>
      <dgm:t>
        <a:bodyPr/>
        <a:lstStyle/>
        <a:p>
          <a:r>
            <a:rPr lang="en-US" b="1" dirty="0"/>
            <a:t>Credible</a:t>
          </a:r>
          <a:r>
            <a:rPr lang="en-US" dirty="0"/>
            <a:t>—this is an acceptable source; it requires some kind of expertise and goes through some vetting</a:t>
          </a:r>
        </a:p>
      </dgm:t>
    </dgm:pt>
    <dgm:pt modelId="{B7B9F667-071B-4EE8-AFDD-57E2E26F09A5}" type="parTrans" cxnId="{B3FD010C-30A4-4E15-88EB-F563CC7DF1F5}">
      <dgm:prSet/>
      <dgm:spPr/>
      <dgm:t>
        <a:bodyPr/>
        <a:lstStyle/>
        <a:p>
          <a:endParaRPr lang="en-US"/>
        </a:p>
      </dgm:t>
    </dgm:pt>
    <dgm:pt modelId="{26A9AC76-F848-4B18-A504-D1E46CC17BA0}" type="sibTrans" cxnId="{B3FD010C-30A4-4E15-88EB-F563CC7DF1F5}">
      <dgm:prSet/>
      <dgm:spPr/>
      <dgm:t>
        <a:bodyPr/>
        <a:lstStyle/>
        <a:p>
          <a:endParaRPr lang="en-US"/>
        </a:p>
      </dgm:t>
    </dgm:pt>
    <dgm:pt modelId="{B9D345F6-26BF-4780-9AE9-63F776D203D8}">
      <dgm:prSet phldrT="[Text]"/>
      <dgm:spPr/>
      <dgm:t>
        <a:bodyPr/>
        <a:lstStyle/>
        <a:p>
          <a:r>
            <a:rPr lang="en-US" b="1" dirty="0"/>
            <a:t>Non-credible</a:t>
          </a:r>
          <a:r>
            <a:rPr lang="en-US" dirty="0"/>
            <a:t>—this kind of source can </a:t>
          </a:r>
          <a:r>
            <a:rPr lang="en-US" b="1" dirty="0"/>
            <a:t>never</a:t>
          </a:r>
          <a:r>
            <a:rPr lang="en-US" dirty="0"/>
            <a:t> be used as a secondary source in an academic essay! It requires no expertise and goes through no vetting!</a:t>
          </a:r>
        </a:p>
      </dgm:t>
    </dgm:pt>
    <dgm:pt modelId="{BAD1B1BA-8898-4881-BFBF-42440637979B}" type="parTrans" cxnId="{9218E5BD-78E2-436D-A992-23695B9346D1}">
      <dgm:prSet/>
      <dgm:spPr/>
      <dgm:t>
        <a:bodyPr/>
        <a:lstStyle/>
        <a:p>
          <a:endParaRPr lang="en-US"/>
        </a:p>
      </dgm:t>
    </dgm:pt>
    <dgm:pt modelId="{DE81FF8B-50CD-43D1-92C2-4DD5367622B1}" type="sibTrans" cxnId="{9218E5BD-78E2-436D-A992-23695B9346D1}">
      <dgm:prSet/>
      <dgm:spPr/>
      <dgm:t>
        <a:bodyPr/>
        <a:lstStyle/>
        <a:p>
          <a:endParaRPr lang="en-US"/>
        </a:p>
      </dgm:t>
    </dgm:pt>
    <dgm:pt modelId="{1CA52170-F773-489C-A453-BBF4A58FA232}" type="pres">
      <dgm:prSet presAssocID="{C4CF5C0D-52EF-46C1-B540-63E244492375}" presName="outerComposite" presStyleCnt="0">
        <dgm:presLayoutVars>
          <dgm:chMax val="5"/>
          <dgm:dir/>
          <dgm:resizeHandles val="exact"/>
        </dgm:presLayoutVars>
      </dgm:prSet>
      <dgm:spPr/>
    </dgm:pt>
    <dgm:pt modelId="{12E6355F-8DBA-490E-A4AA-096E097588C7}" type="pres">
      <dgm:prSet presAssocID="{C4CF5C0D-52EF-46C1-B540-63E244492375}" presName="dummyMaxCanvas" presStyleCnt="0">
        <dgm:presLayoutVars/>
      </dgm:prSet>
      <dgm:spPr/>
    </dgm:pt>
    <dgm:pt modelId="{3E37720A-CFDC-4AB9-A6BB-5EDADE20E096}" type="pres">
      <dgm:prSet presAssocID="{C4CF5C0D-52EF-46C1-B540-63E244492375}" presName="ThreeNodes_1" presStyleLbl="node1" presStyleIdx="0" presStyleCnt="3">
        <dgm:presLayoutVars>
          <dgm:bulletEnabled val="1"/>
        </dgm:presLayoutVars>
      </dgm:prSet>
      <dgm:spPr/>
    </dgm:pt>
    <dgm:pt modelId="{864F9D97-8684-4815-9EE6-12CD9498CF3A}" type="pres">
      <dgm:prSet presAssocID="{C4CF5C0D-52EF-46C1-B540-63E244492375}" presName="ThreeNodes_2" presStyleLbl="node1" presStyleIdx="1" presStyleCnt="3">
        <dgm:presLayoutVars>
          <dgm:bulletEnabled val="1"/>
        </dgm:presLayoutVars>
      </dgm:prSet>
      <dgm:spPr/>
    </dgm:pt>
    <dgm:pt modelId="{D1208560-A66B-4488-A79D-5F5F135E366F}" type="pres">
      <dgm:prSet presAssocID="{C4CF5C0D-52EF-46C1-B540-63E244492375}" presName="ThreeNodes_3" presStyleLbl="node1" presStyleIdx="2" presStyleCnt="3">
        <dgm:presLayoutVars>
          <dgm:bulletEnabled val="1"/>
        </dgm:presLayoutVars>
      </dgm:prSet>
      <dgm:spPr/>
    </dgm:pt>
    <dgm:pt modelId="{3A3C93C0-CD90-43CA-9B48-4724B99F9D14}" type="pres">
      <dgm:prSet presAssocID="{C4CF5C0D-52EF-46C1-B540-63E244492375}" presName="ThreeConn_1-2" presStyleLbl="fgAccFollowNode1" presStyleIdx="0" presStyleCnt="2">
        <dgm:presLayoutVars>
          <dgm:bulletEnabled val="1"/>
        </dgm:presLayoutVars>
      </dgm:prSet>
      <dgm:spPr/>
    </dgm:pt>
    <dgm:pt modelId="{E6530EAF-7026-465E-A194-8BEC71016F6E}" type="pres">
      <dgm:prSet presAssocID="{C4CF5C0D-52EF-46C1-B540-63E244492375}" presName="ThreeConn_2-3" presStyleLbl="fgAccFollowNode1" presStyleIdx="1" presStyleCnt="2">
        <dgm:presLayoutVars>
          <dgm:bulletEnabled val="1"/>
        </dgm:presLayoutVars>
      </dgm:prSet>
      <dgm:spPr/>
    </dgm:pt>
    <dgm:pt modelId="{EF02F403-1BA9-458F-8B41-FCCF1823886B}" type="pres">
      <dgm:prSet presAssocID="{C4CF5C0D-52EF-46C1-B540-63E244492375}" presName="ThreeNodes_1_text" presStyleLbl="node1" presStyleIdx="2" presStyleCnt="3">
        <dgm:presLayoutVars>
          <dgm:bulletEnabled val="1"/>
        </dgm:presLayoutVars>
      </dgm:prSet>
      <dgm:spPr/>
    </dgm:pt>
    <dgm:pt modelId="{F6788D0C-BDCF-4BE1-B4FB-A9B1E60359A5}" type="pres">
      <dgm:prSet presAssocID="{C4CF5C0D-52EF-46C1-B540-63E244492375}" presName="ThreeNodes_2_text" presStyleLbl="node1" presStyleIdx="2" presStyleCnt="3">
        <dgm:presLayoutVars>
          <dgm:bulletEnabled val="1"/>
        </dgm:presLayoutVars>
      </dgm:prSet>
      <dgm:spPr/>
    </dgm:pt>
    <dgm:pt modelId="{51290E18-AF33-4695-9785-1859D6251F5B}" type="pres">
      <dgm:prSet presAssocID="{C4CF5C0D-52EF-46C1-B540-63E244492375}" presName="ThreeNodes_3_text" presStyleLbl="node1" presStyleIdx="2" presStyleCnt="3">
        <dgm:presLayoutVars>
          <dgm:bulletEnabled val="1"/>
        </dgm:presLayoutVars>
      </dgm:prSet>
      <dgm:spPr/>
    </dgm:pt>
  </dgm:ptLst>
  <dgm:cxnLst>
    <dgm:cxn modelId="{B3FD010C-30A4-4E15-88EB-F563CC7DF1F5}" srcId="{C4CF5C0D-52EF-46C1-B540-63E244492375}" destId="{E6126145-5B47-4B0E-A588-EE71FCCB6D4E}" srcOrd="1" destOrd="0" parTransId="{B7B9F667-071B-4EE8-AFDD-57E2E26F09A5}" sibTransId="{26A9AC76-F848-4B18-A504-D1E46CC17BA0}"/>
    <dgm:cxn modelId="{062C681E-83F5-40C8-B2DA-0A7960979A69}" type="presOf" srcId="{96358EB7-23B5-450C-855C-3CD903BE9536}" destId="{3E37720A-CFDC-4AB9-A6BB-5EDADE20E096}" srcOrd="0" destOrd="0" presId="urn:microsoft.com/office/officeart/2005/8/layout/vProcess5"/>
    <dgm:cxn modelId="{ADDB593C-6788-4C05-B45A-6A0D14ED8770}" type="presOf" srcId="{E6126145-5B47-4B0E-A588-EE71FCCB6D4E}" destId="{864F9D97-8684-4815-9EE6-12CD9498CF3A}" srcOrd="0" destOrd="0" presId="urn:microsoft.com/office/officeart/2005/8/layout/vProcess5"/>
    <dgm:cxn modelId="{31501F65-44B1-416C-B324-BCA577DF0D07}" type="presOf" srcId="{E6722972-DD79-4170-AC7E-BD27441DAEB9}" destId="{3A3C93C0-CD90-43CA-9B48-4724B99F9D14}" srcOrd="0" destOrd="0" presId="urn:microsoft.com/office/officeart/2005/8/layout/vProcess5"/>
    <dgm:cxn modelId="{093DF14A-E774-43BD-80AE-6DBEBEEE3710}" type="presOf" srcId="{B9D345F6-26BF-4780-9AE9-63F776D203D8}" destId="{D1208560-A66B-4488-A79D-5F5F135E366F}" srcOrd="0" destOrd="0" presId="urn:microsoft.com/office/officeart/2005/8/layout/vProcess5"/>
    <dgm:cxn modelId="{2436E76B-F66B-4CB7-95B1-658A823ADAC2}" type="presOf" srcId="{B9D345F6-26BF-4780-9AE9-63F776D203D8}" destId="{51290E18-AF33-4695-9785-1859D6251F5B}" srcOrd="1" destOrd="0" presId="urn:microsoft.com/office/officeart/2005/8/layout/vProcess5"/>
    <dgm:cxn modelId="{85287A70-C4C2-41DE-A96D-C8554AA06131}" type="presOf" srcId="{C4CF5C0D-52EF-46C1-B540-63E244492375}" destId="{1CA52170-F773-489C-A453-BBF4A58FA232}" srcOrd="0" destOrd="0" presId="urn:microsoft.com/office/officeart/2005/8/layout/vProcess5"/>
    <dgm:cxn modelId="{20DB9A9F-1797-49E0-BD28-CC540FEA3B92}" type="presOf" srcId="{96358EB7-23B5-450C-855C-3CD903BE9536}" destId="{EF02F403-1BA9-458F-8B41-FCCF1823886B}" srcOrd="1" destOrd="0" presId="urn:microsoft.com/office/officeart/2005/8/layout/vProcess5"/>
    <dgm:cxn modelId="{024954B2-F7A5-44D4-86FB-0A19C3782737}" type="presOf" srcId="{E6126145-5B47-4B0E-A588-EE71FCCB6D4E}" destId="{F6788D0C-BDCF-4BE1-B4FB-A9B1E60359A5}" srcOrd="1" destOrd="0" presId="urn:microsoft.com/office/officeart/2005/8/layout/vProcess5"/>
    <dgm:cxn modelId="{40BE68BB-2929-4345-8A55-38AE93724033}" type="presOf" srcId="{26A9AC76-F848-4B18-A504-D1E46CC17BA0}" destId="{E6530EAF-7026-465E-A194-8BEC71016F6E}" srcOrd="0" destOrd="0" presId="urn:microsoft.com/office/officeart/2005/8/layout/vProcess5"/>
    <dgm:cxn modelId="{9218E5BD-78E2-436D-A992-23695B9346D1}" srcId="{C4CF5C0D-52EF-46C1-B540-63E244492375}" destId="{B9D345F6-26BF-4780-9AE9-63F776D203D8}" srcOrd="2" destOrd="0" parTransId="{BAD1B1BA-8898-4881-BFBF-42440637979B}" sibTransId="{DE81FF8B-50CD-43D1-92C2-4DD5367622B1}"/>
    <dgm:cxn modelId="{8D655DE7-35CC-46B3-8664-117DE19C3F17}" srcId="{C4CF5C0D-52EF-46C1-B540-63E244492375}" destId="{96358EB7-23B5-450C-855C-3CD903BE9536}" srcOrd="0" destOrd="0" parTransId="{275021D4-1EEC-4BE1-8422-090F8F0AA7AD}" sibTransId="{E6722972-DD79-4170-AC7E-BD27441DAEB9}"/>
    <dgm:cxn modelId="{1A7AB8CA-0814-4FCA-8C80-F993D8E9D773}" type="presParOf" srcId="{1CA52170-F773-489C-A453-BBF4A58FA232}" destId="{12E6355F-8DBA-490E-A4AA-096E097588C7}" srcOrd="0" destOrd="0" presId="urn:microsoft.com/office/officeart/2005/8/layout/vProcess5"/>
    <dgm:cxn modelId="{F986BF50-3DF2-4AF0-9676-A6268B2534C3}" type="presParOf" srcId="{1CA52170-F773-489C-A453-BBF4A58FA232}" destId="{3E37720A-CFDC-4AB9-A6BB-5EDADE20E096}" srcOrd="1" destOrd="0" presId="urn:microsoft.com/office/officeart/2005/8/layout/vProcess5"/>
    <dgm:cxn modelId="{6D17B925-3C51-4A5A-8220-7BAAB53CEE75}" type="presParOf" srcId="{1CA52170-F773-489C-A453-BBF4A58FA232}" destId="{864F9D97-8684-4815-9EE6-12CD9498CF3A}" srcOrd="2" destOrd="0" presId="urn:microsoft.com/office/officeart/2005/8/layout/vProcess5"/>
    <dgm:cxn modelId="{B0F65A4B-4C23-4522-ADDF-1E069D827B45}" type="presParOf" srcId="{1CA52170-F773-489C-A453-BBF4A58FA232}" destId="{D1208560-A66B-4488-A79D-5F5F135E366F}" srcOrd="3" destOrd="0" presId="urn:microsoft.com/office/officeart/2005/8/layout/vProcess5"/>
    <dgm:cxn modelId="{683D35DF-63F3-4C57-985F-6CA0F751C873}" type="presParOf" srcId="{1CA52170-F773-489C-A453-BBF4A58FA232}" destId="{3A3C93C0-CD90-43CA-9B48-4724B99F9D14}" srcOrd="4" destOrd="0" presId="urn:microsoft.com/office/officeart/2005/8/layout/vProcess5"/>
    <dgm:cxn modelId="{1954D0C6-2F96-4993-A4CD-2E966E8F4FB0}" type="presParOf" srcId="{1CA52170-F773-489C-A453-BBF4A58FA232}" destId="{E6530EAF-7026-465E-A194-8BEC71016F6E}" srcOrd="5" destOrd="0" presId="urn:microsoft.com/office/officeart/2005/8/layout/vProcess5"/>
    <dgm:cxn modelId="{359FE287-3481-44D2-A118-0D60D8DB41B5}" type="presParOf" srcId="{1CA52170-F773-489C-A453-BBF4A58FA232}" destId="{EF02F403-1BA9-458F-8B41-FCCF1823886B}" srcOrd="6" destOrd="0" presId="urn:microsoft.com/office/officeart/2005/8/layout/vProcess5"/>
    <dgm:cxn modelId="{DE6B1F99-2E1F-40D2-B5E7-91949429301C}" type="presParOf" srcId="{1CA52170-F773-489C-A453-BBF4A58FA232}" destId="{F6788D0C-BDCF-4BE1-B4FB-A9B1E60359A5}" srcOrd="7" destOrd="0" presId="urn:microsoft.com/office/officeart/2005/8/layout/vProcess5"/>
    <dgm:cxn modelId="{35ABBC7F-D132-4775-B2BA-C1381DFC34EC}" type="presParOf" srcId="{1CA52170-F773-489C-A453-BBF4A58FA232}" destId="{51290E18-AF33-4695-9785-1859D6251F5B}"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E40B2E9-693D-4287-9313-FFC77E7739D9}" type="doc">
      <dgm:prSet loTypeId="urn:microsoft.com/office/officeart/2005/8/layout/hProcess9" loCatId="process" qsTypeId="urn:microsoft.com/office/officeart/2005/8/quickstyle/simple1" qsCatId="simple" csTypeId="urn:microsoft.com/office/officeart/2005/8/colors/colorful3" csCatId="colorful" phldr="1"/>
      <dgm:spPr/>
    </dgm:pt>
    <dgm:pt modelId="{E595D044-45ED-4A36-92A7-3AA9B64CB3E9}">
      <dgm:prSet phldrT="[Text]"/>
      <dgm:spPr/>
      <dgm:t>
        <a:bodyPr/>
        <a:lstStyle/>
        <a:p>
          <a:r>
            <a:rPr lang="en-US" dirty="0"/>
            <a:t>I have an idea, an opinion, or information I want to share</a:t>
          </a:r>
        </a:p>
      </dgm:t>
    </dgm:pt>
    <dgm:pt modelId="{648D5F6D-549A-49B3-8A48-556CA29A7582}" type="parTrans" cxnId="{6984F3FA-D91E-40B8-9301-C8281649A1DC}">
      <dgm:prSet/>
      <dgm:spPr/>
      <dgm:t>
        <a:bodyPr/>
        <a:lstStyle/>
        <a:p>
          <a:endParaRPr lang="en-US"/>
        </a:p>
      </dgm:t>
    </dgm:pt>
    <dgm:pt modelId="{CA4B3D2E-AD5F-456E-A175-C105ACC0BE3F}" type="sibTrans" cxnId="{6984F3FA-D91E-40B8-9301-C8281649A1DC}">
      <dgm:prSet/>
      <dgm:spPr/>
      <dgm:t>
        <a:bodyPr/>
        <a:lstStyle/>
        <a:p>
          <a:endParaRPr lang="en-US"/>
        </a:p>
      </dgm:t>
    </dgm:pt>
    <dgm:pt modelId="{BC618473-2953-4F1D-B33C-CF43841DDAB9}">
      <dgm:prSet phldrT="[Text]"/>
      <dgm:spPr/>
      <dgm:t>
        <a:bodyPr/>
        <a:lstStyle/>
        <a:p>
          <a:r>
            <a:rPr lang="en-US" dirty="0"/>
            <a:t>I start a blog, go to Wikipedia, head to a comment section, go to </a:t>
          </a:r>
          <a:r>
            <a:rPr lang="en-US" dirty="0" err="1"/>
            <a:t>facebook</a:t>
          </a:r>
          <a:r>
            <a:rPr lang="en-US" dirty="0"/>
            <a:t>, and write whatever I want</a:t>
          </a:r>
        </a:p>
      </dgm:t>
    </dgm:pt>
    <dgm:pt modelId="{00823E0B-3B1A-4C9E-88F6-CFEB4040E11A}" type="parTrans" cxnId="{AA9075A1-D2D4-4702-8794-09007927E9EC}">
      <dgm:prSet/>
      <dgm:spPr/>
      <dgm:t>
        <a:bodyPr/>
        <a:lstStyle/>
        <a:p>
          <a:endParaRPr lang="en-US"/>
        </a:p>
      </dgm:t>
    </dgm:pt>
    <dgm:pt modelId="{B58E75A4-DD8C-424F-86C8-301E9D92DCA6}" type="sibTrans" cxnId="{AA9075A1-D2D4-4702-8794-09007927E9EC}">
      <dgm:prSet/>
      <dgm:spPr/>
      <dgm:t>
        <a:bodyPr/>
        <a:lstStyle/>
        <a:p>
          <a:endParaRPr lang="en-US"/>
        </a:p>
      </dgm:t>
    </dgm:pt>
    <dgm:pt modelId="{8D91321B-4F8B-4C67-B963-A101832F8D60}">
      <dgm:prSet phldrT="[Text]"/>
      <dgm:spPr/>
      <dgm:t>
        <a:bodyPr/>
        <a:lstStyle/>
        <a:p>
          <a:r>
            <a:rPr lang="en-US" dirty="0"/>
            <a:t>No one stops me! What I said goes through no vetting. It is now on the internet. It may be changed later, but for now, it’s out there!</a:t>
          </a:r>
        </a:p>
      </dgm:t>
    </dgm:pt>
    <dgm:pt modelId="{6641CEFE-0CFA-45AE-BC76-A483BC5D96A9}" type="parTrans" cxnId="{35D2D9C0-723B-4D69-8157-E7E19758C2D2}">
      <dgm:prSet/>
      <dgm:spPr/>
      <dgm:t>
        <a:bodyPr/>
        <a:lstStyle/>
        <a:p>
          <a:endParaRPr lang="en-US"/>
        </a:p>
      </dgm:t>
    </dgm:pt>
    <dgm:pt modelId="{C930E487-934C-49C7-ACC7-491B0D2C5CD8}" type="sibTrans" cxnId="{35D2D9C0-723B-4D69-8157-E7E19758C2D2}">
      <dgm:prSet/>
      <dgm:spPr/>
      <dgm:t>
        <a:bodyPr/>
        <a:lstStyle/>
        <a:p>
          <a:endParaRPr lang="en-US"/>
        </a:p>
      </dgm:t>
    </dgm:pt>
    <dgm:pt modelId="{80978160-D16F-4A2F-BF94-2BCA3A65D5A5}" type="pres">
      <dgm:prSet presAssocID="{DE40B2E9-693D-4287-9313-FFC77E7739D9}" presName="CompostProcess" presStyleCnt="0">
        <dgm:presLayoutVars>
          <dgm:dir/>
          <dgm:resizeHandles val="exact"/>
        </dgm:presLayoutVars>
      </dgm:prSet>
      <dgm:spPr/>
    </dgm:pt>
    <dgm:pt modelId="{D2F8BB5F-6E27-40D9-B5A2-F21DD7ACEA09}" type="pres">
      <dgm:prSet presAssocID="{DE40B2E9-693D-4287-9313-FFC77E7739D9}" presName="arrow" presStyleLbl="bgShp" presStyleIdx="0" presStyleCnt="1" custLinFactNeighborX="1" custLinFactNeighborY="-893"/>
      <dgm:spPr/>
    </dgm:pt>
    <dgm:pt modelId="{5800B323-1EB6-45D7-9E3F-171950E985EC}" type="pres">
      <dgm:prSet presAssocID="{DE40B2E9-693D-4287-9313-FFC77E7739D9}" presName="linearProcess" presStyleCnt="0"/>
      <dgm:spPr/>
    </dgm:pt>
    <dgm:pt modelId="{5C9F6774-47B8-4E15-B990-E651590860D9}" type="pres">
      <dgm:prSet presAssocID="{E595D044-45ED-4A36-92A7-3AA9B64CB3E9}" presName="textNode" presStyleLbl="node1" presStyleIdx="0" presStyleCnt="3">
        <dgm:presLayoutVars>
          <dgm:bulletEnabled val="1"/>
        </dgm:presLayoutVars>
      </dgm:prSet>
      <dgm:spPr/>
    </dgm:pt>
    <dgm:pt modelId="{F79152ED-6350-4E7E-9323-11F531FC540A}" type="pres">
      <dgm:prSet presAssocID="{CA4B3D2E-AD5F-456E-A175-C105ACC0BE3F}" presName="sibTrans" presStyleCnt="0"/>
      <dgm:spPr/>
    </dgm:pt>
    <dgm:pt modelId="{0282E578-0330-4EA5-BFB7-D8E24EFA429A}" type="pres">
      <dgm:prSet presAssocID="{BC618473-2953-4F1D-B33C-CF43841DDAB9}" presName="textNode" presStyleLbl="node1" presStyleIdx="1" presStyleCnt="3">
        <dgm:presLayoutVars>
          <dgm:bulletEnabled val="1"/>
        </dgm:presLayoutVars>
      </dgm:prSet>
      <dgm:spPr/>
    </dgm:pt>
    <dgm:pt modelId="{A3F37ACB-EED1-4819-AF21-97162450E736}" type="pres">
      <dgm:prSet presAssocID="{B58E75A4-DD8C-424F-86C8-301E9D92DCA6}" presName="sibTrans" presStyleCnt="0"/>
      <dgm:spPr/>
    </dgm:pt>
    <dgm:pt modelId="{EE4DEC42-456D-4F18-81F1-EB3391D4ACC4}" type="pres">
      <dgm:prSet presAssocID="{8D91321B-4F8B-4C67-B963-A101832F8D60}" presName="textNode" presStyleLbl="node1" presStyleIdx="2" presStyleCnt="3">
        <dgm:presLayoutVars>
          <dgm:bulletEnabled val="1"/>
        </dgm:presLayoutVars>
      </dgm:prSet>
      <dgm:spPr/>
    </dgm:pt>
  </dgm:ptLst>
  <dgm:cxnLst>
    <dgm:cxn modelId="{66E2EB39-716D-49A3-9EFE-D08CD5BD2B49}" type="presOf" srcId="{8D91321B-4F8B-4C67-B963-A101832F8D60}" destId="{EE4DEC42-456D-4F18-81F1-EB3391D4ACC4}" srcOrd="0" destOrd="0" presId="urn:microsoft.com/office/officeart/2005/8/layout/hProcess9"/>
    <dgm:cxn modelId="{F848335F-E308-4008-9643-01F9AE5B2667}" type="presOf" srcId="{DE40B2E9-693D-4287-9313-FFC77E7739D9}" destId="{80978160-D16F-4A2F-BF94-2BCA3A65D5A5}" srcOrd="0" destOrd="0" presId="urn:microsoft.com/office/officeart/2005/8/layout/hProcess9"/>
    <dgm:cxn modelId="{ECE90575-3B7D-428B-B1FB-98A1EDE5C6F6}" type="presOf" srcId="{BC618473-2953-4F1D-B33C-CF43841DDAB9}" destId="{0282E578-0330-4EA5-BFB7-D8E24EFA429A}" srcOrd="0" destOrd="0" presId="urn:microsoft.com/office/officeart/2005/8/layout/hProcess9"/>
    <dgm:cxn modelId="{AA9075A1-D2D4-4702-8794-09007927E9EC}" srcId="{DE40B2E9-693D-4287-9313-FFC77E7739D9}" destId="{BC618473-2953-4F1D-B33C-CF43841DDAB9}" srcOrd="1" destOrd="0" parTransId="{00823E0B-3B1A-4C9E-88F6-CFEB4040E11A}" sibTransId="{B58E75A4-DD8C-424F-86C8-301E9D92DCA6}"/>
    <dgm:cxn modelId="{A80A8EA1-196C-4C62-B432-0F844A3912E5}" type="presOf" srcId="{E595D044-45ED-4A36-92A7-3AA9B64CB3E9}" destId="{5C9F6774-47B8-4E15-B990-E651590860D9}" srcOrd="0" destOrd="0" presId="urn:microsoft.com/office/officeart/2005/8/layout/hProcess9"/>
    <dgm:cxn modelId="{35D2D9C0-723B-4D69-8157-E7E19758C2D2}" srcId="{DE40B2E9-693D-4287-9313-FFC77E7739D9}" destId="{8D91321B-4F8B-4C67-B963-A101832F8D60}" srcOrd="2" destOrd="0" parTransId="{6641CEFE-0CFA-45AE-BC76-A483BC5D96A9}" sibTransId="{C930E487-934C-49C7-ACC7-491B0D2C5CD8}"/>
    <dgm:cxn modelId="{6984F3FA-D91E-40B8-9301-C8281649A1DC}" srcId="{DE40B2E9-693D-4287-9313-FFC77E7739D9}" destId="{E595D044-45ED-4A36-92A7-3AA9B64CB3E9}" srcOrd="0" destOrd="0" parTransId="{648D5F6D-549A-49B3-8A48-556CA29A7582}" sibTransId="{CA4B3D2E-AD5F-456E-A175-C105ACC0BE3F}"/>
    <dgm:cxn modelId="{DC0AF00D-86BE-425C-954A-DDE60E0A5BB3}" type="presParOf" srcId="{80978160-D16F-4A2F-BF94-2BCA3A65D5A5}" destId="{D2F8BB5F-6E27-40D9-B5A2-F21DD7ACEA09}" srcOrd="0" destOrd="0" presId="urn:microsoft.com/office/officeart/2005/8/layout/hProcess9"/>
    <dgm:cxn modelId="{955D5380-4A48-455B-A676-D63AD2CF03A3}" type="presParOf" srcId="{80978160-D16F-4A2F-BF94-2BCA3A65D5A5}" destId="{5800B323-1EB6-45D7-9E3F-171950E985EC}" srcOrd="1" destOrd="0" presId="urn:microsoft.com/office/officeart/2005/8/layout/hProcess9"/>
    <dgm:cxn modelId="{9D85B8FB-C010-4476-A8A1-A6FE94F61619}" type="presParOf" srcId="{5800B323-1EB6-45D7-9E3F-171950E985EC}" destId="{5C9F6774-47B8-4E15-B990-E651590860D9}" srcOrd="0" destOrd="0" presId="urn:microsoft.com/office/officeart/2005/8/layout/hProcess9"/>
    <dgm:cxn modelId="{A3FF8346-1D0A-4BCE-97AA-074FC9A90AAC}" type="presParOf" srcId="{5800B323-1EB6-45D7-9E3F-171950E985EC}" destId="{F79152ED-6350-4E7E-9323-11F531FC540A}" srcOrd="1" destOrd="0" presId="urn:microsoft.com/office/officeart/2005/8/layout/hProcess9"/>
    <dgm:cxn modelId="{C6B63F88-3941-476A-B26B-DB78DE406172}" type="presParOf" srcId="{5800B323-1EB6-45D7-9E3F-171950E985EC}" destId="{0282E578-0330-4EA5-BFB7-D8E24EFA429A}" srcOrd="2" destOrd="0" presId="urn:microsoft.com/office/officeart/2005/8/layout/hProcess9"/>
    <dgm:cxn modelId="{206F9210-0D31-40DC-A4DD-6B2135D2405A}" type="presParOf" srcId="{5800B323-1EB6-45D7-9E3F-171950E985EC}" destId="{A3F37ACB-EED1-4819-AF21-97162450E736}" srcOrd="3" destOrd="0" presId="urn:microsoft.com/office/officeart/2005/8/layout/hProcess9"/>
    <dgm:cxn modelId="{99269284-0AC1-4002-8B31-5BABF7A3639F}" type="presParOf" srcId="{5800B323-1EB6-45D7-9E3F-171950E985EC}" destId="{EE4DEC42-456D-4F18-81F1-EB3391D4ACC4}"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95D6F88-7060-4990-B894-23B147F56981}" type="doc">
      <dgm:prSet loTypeId="urn:microsoft.com/office/officeart/2005/8/layout/hProcess9" loCatId="process" qsTypeId="urn:microsoft.com/office/officeart/2005/8/quickstyle/simple1" qsCatId="simple" csTypeId="urn:microsoft.com/office/officeart/2005/8/colors/colorful1" csCatId="colorful" phldr="1"/>
      <dgm:spPr/>
    </dgm:pt>
    <dgm:pt modelId="{59722752-5924-4670-8751-703C5150583B}">
      <dgm:prSet phldrT="[Text]"/>
      <dgm:spPr/>
      <dgm:t>
        <a:bodyPr/>
        <a:lstStyle/>
        <a:p>
          <a:r>
            <a:rPr lang="en-US" dirty="0"/>
            <a:t>I have an idea, opinion, or information I want to share</a:t>
          </a:r>
        </a:p>
      </dgm:t>
    </dgm:pt>
    <dgm:pt modelId="{65B9FF60-4D9D-48E1-AA76-9B22E3AFE3C6}" type="parTrans" cxnId="{8747DC59-07E2-43AD-BD45-57C9447F7F4A}">
      <dgm:prSet/>
      <dgm:spPr/>
      <dgm:t>
        <a:bodyPr/>
        <a:lstStyle/>
        <a:p>
          <a:endParaRPr lang="en-US"/>
        </a:p>
      </dgm:t>
    </dgm:pt>
    <dgm:pt modelId="{6FE02D53-A376-4F97-A2C5-BFC175B4F2C1}" type="sibTrans" cxnId="{8747DC59-07E2-43AD-BD45-57C9447F7F4A}">
      <dgm:prSet/>
      <dgm:spPr/>
      <dgm:t>
        <a:bodyPr/>
        <a:lstStyle/>
        <a:p>
          <a:endParaRPr lang="en-US"/>
        </a:p>
      </dgm:t>
    </dgm:pt>
    <dgm:pt modelId="{A7C4017A-A797-423F-A2A0-F01FEF233F68}">
      <dgm:prSet phldrT="[Text]"/>
      <dgm:spPr/>
      <dgm:t>
        <a:bodyPr/>
        <a:lstStyle/>
        <a:p>
          <a:r>
            <a:rPr lang="en-US" dirty="0"/>
            <a:t>I send it to </a:t>
          </a:r>
          <a:r>
            <a:rPr lang="en-US" i="1" dirty="0"/>
            <a:t>The New York Times, The Wall Street Journal</a:t>
          </a:r>
          <a:r>
            <a:rPr lang="en-US" i="0" dirty="0"/>
            <a:t>, and a book publisher</a:t>
          </a:r>
          <a:endParaRPr lang="en-US" dirty="0"/>
        </a:p>
      </dgm:t>
    </dgm:pt>
    <dgm:pt modelId="{AB43B81F-61CB-43AD-ACDB-70DBA7C900C5}" type="parTrans" cxnId="{78090463-26DF-4D48-ADF8-A66A7B354761}">
      <dgm:prSet/>
      <dgm:spPr/>
      <dgm:t>
        <a:bodyPr/>
        <a:lstStyle/>
        <a:p>
          <a:endParaRPr lang="en-US"/>
        </a:p>
      </dgm:t>
    </dgm:pt>
    <dgm:pt modelId="{B6F5C36B-60B7-4F81-8114-702C91725E13}" type="sibTrans" cxnId="{78090463-26DF-4D48-ADF8-A66A7B354761}">
      <dgm:prSet/>
      <dgm:spPr/>
      <dgm:t>
        <a:bodyPr/>
        <a:lstStyle/>
        <a:p>
          <a:endParaRPr lang="en-US"/>
        </a:p>
      </dgm:t>
    </dgm:pt>
    <dgm:pt modelId="{5B28FC8F-9B8E-4695-8EB5-A07F95DEF79E}">
      <dgm:prSet phldrT="[Text]"/>
      <dgm:spPr/>
      <dgm:t>
        <a:bodyPr/>
        <a:lstStyle/>
        <a:p>
          <a:r>
            <a:rPr lang="en-US" dirty="0"/>
            <a:t>Several people read this piece to see if it is of high enough quality to be published; it may or may not be published</a:t>
          </a:r>
        </a:p>
      </dgm:t>
    </dgm:pt>
    <dgm:pt modelId="{8A266A4A-BAB7-4136-8C71-780AF41E101F}" type="parTrans" cxnId="{D6D1F677-FF6E-4131-B90C-4651CC0A1D2C}">
      <dgm:prSet/>
      <dgm:spPr/>
      <dgm:t>
        <a:bodyPr/>
        <a:lstStyle/>
        <a:p>
          <a:endParaRPr lang="en-US"/>
        </a:p>
      </dgm:t>
    </dgm:pt>
    <dgm:pt modelId="{829469DA-0DE5-4B6A-90FF-7F0957A1779E}" type="sibTrans" cxnId="{D6D1F677-FF6E-4131-B90C-4651CC0A1D2C}">
      <dgm:prSet/>
      <dgm:spPr/>
      <dgm:t>
        <a:bodyPr/>
        <a:lstStyle/>
        <a:p>
          <a:endParaRPr lang="en-US"/>
        </a:p>
      </dgm:t>
    </dgm:pt>
    <dgm:pt modelId="{1B7A72A7-47DA-41B8-82E7-26CCB325F001}">
      <dgm:prSet/>
      <dgm:spPr/>
      <dgm:t>
        <a:bodyPr/>
        <a:lstStyle/>
        <a:p>
          <a:r>
            <a:rPr lang="en-US" dirty="0"/>
            <a:t>If they DO choose to publish it, it will be edited and fact-checked before it sees the light of day!</a:t>
          </a:r>
        </a:p>
      </dgm:t>
    </dgm:pt>
    <dgm:pt modelId="{88B73FBE-D4D7-4CC6-856F-7C135274FBB9}" type="parTrans" cxnId="{1A1AA0C9-9AC6-41D5-AA3F-8612CBB41D6B}">
      <dgm:prSet/>
      <dgm:spPr/>
      <dgm:t>
        <a:bodyPr/>
        <a:lstStyle/>
        <a:p>
          <a:endParaRPr lang="en-US"/>
        </a:p>
      </dgm:t>
    </dgm:pt>
    <dgm:pt modelId="{286659F0-5A76-4B1D-8071-243A78224675}" type="sibTrans" cxnId="{1A1AA0C9-9AC6-41D5-AA3F-8612CBB41D6B}">
      <dgm:prSet/>
      <dgm:spPr/>
      <dgm:t>
        <a:bodyPr/>
        <a:lstStyle/>
        <a:p>
          <a:endParaRPr lang="en-US"/>
        </a:p>
      </dgm:t>
    </dgm:pt>
    <dgm:pt modelId="{9FB6E1E3-E3DE-4084-A630-339E60C4FE0E}" type="pres">
      <dgm:prSet presAssocID="{A95D6F88-7060-4990-B894-23B147F56981}" presName="CompostProcess" presStyleCnt="0">
        <dgm:presLayoutVars>
          <dgm:dir/>
          <dgm:resizeHandles val="exact"/>
        </dgm:presLayoutVars>
      </dgm:prSet>
      <dgm:spPr/>
    </dgm:pt>
    <dgm:pt modelId="{CF245D44-2976-4B28-950D-C99F6470DEF1}" type="pres">
      <dgm:prSet presAssocID="{A95D6F88-7060-4990-B894-23B147F56981}" presName="arrow" presStyleLbl="bgShp" presStyleIdx="0" presStyleCnt="1"/>
      <dgm:spPr/>
    </dgm:pt>
    <dgm:pt modelId="{DDFBC589-B064-4D39-9E71-71C72AFB1F57}" type="pres">
      <dgm:prSet presAssocID="{A95D6F88-7060-4990-B894-23B147F56981}" presName="linearProcess" presStyleCnt="0"/>
      <dgm:spPr/>
    </dgm:pt>
    <dgm:pt modelId="{A1C7C87E-0C4E-48CC-9E0B-9E17B8765DE5}" type="pres">
      <dgm:prSet presAssocID="{59722752-5924-4670-8751-703C5150583B}" presName="textNode" presStyleLbl="node1" presStyleIdx="0" presStyleCnt="4">
        <dgm:presLayoutVars>
          <dgm:bulletEnabled val="1"/>
        </dgm:presLayoutVars>
      </dgm:prSet>
      <dgm:spPr/>
    </dgm:pt>
    <dgm:pt modelId="{AC4F6B76-5D18-4B34-A190-3EE77CFFC660}" type="pres">
      <dgm:prSet presAssocID="{6FE02D53-A376-4F97-A2C5-BFC175B4F2C1}" presName="sibTrans" presStyleCnt="0"/>
      <dgm:spPr/>
    </dgm:pt>
    <dgm:pt modelId="{28AE2E63-F12B-4318-A85B-EA7064B26CC3}" type="pres">
      <dgm:prSet presAssocID="{A7C4017A-A797-423F-A2A0-F01FEF233F68}" presName="textNode" presStyleLbl="node1" presStyleIdx="1" presStyleCnt="4">
        <dgm:presLayoutVars>
          <dgm:bulletEnabled val="1"/>
        </dgm:presLayoutVars>
      </dgm:prSet>
      <dgm:spPr/>
    </dgm:pt>
    <dgm:pt modelId="{032F615B-1985-438E-AE4C-030F6936D358}" type="pres">
      <dgm:prSet presAssocID="{B6F5C36B-60B7-4F81-8114-702C91725E13}" presName="sibTrans" presStyleCnt="0"/>
      <dgm:spPr/>
    </dgm:pt>
    <dgm:pt modelId="{7145AAD7-D615-44E1-9281-32D04091A8D5}" type="pres">
      <dgm:prSet presAssocID="{5B28FC8F-9B8E-4695-8EB5-A07F95DEF79E}" presName="textNode" presStyleLbl="node1" presStyleIdx="2" presStyleCnt="4">
        <dgm:presLayoutVars>
          <dgm:bulletEnabled val="1"/>
        </dgm:presLayoutVars>
      </dgm:prSet>
      <dgm:spPr/>
    </dgm:pt>
    <dgm:pt modelId="{76E50D92-7D94-4B37-8349-00983B298903}" type="pres">
      <dgm:prSet presAssocID="{829469DA-0DE5-4B6A-90FF-7F0957A1779E}" presName="sibTrans" presStyleCnt="0"/>
      <dgm:spPr/>
    </dgm:pt>
    <dgm:pt modelId="{0E525CFF-2DEE-4C1F-9BE0-9543CD95B47E}" type="pres">
      <dgm:prSet presAssocID="{1B7A72A7-47DA-41B8-82E7-26CCB325F001}" presName="textNode" presStyleLbl="node1" presStyleIdx="3" presStyleCnt="4">
        <dgm:presLayoutVars>
          <dgm:bulletEnabled val="1"/>
        </dgm:presLayoutVars>
      </dgm:prSet>
      <dgm:spPr/>
    </dgm:pt>
  </dgm:ptLst>
  <dgm:cxnLst>
    <dgm:cxn modelId="{5F03FE62-F77F-4903-A7EC-44AB250D973D}" type="presOf" srcId="{1B7A72A7-47DA-41B8-82E7-26CCB325F001}" destId="{0E525CFF-2DEE-4C1F-9BE0-9543CD95B47E}" srcOrd="0" destOrd="0" presId="urn:microsoft.com/office/officeart/2005/8/layout/hProcess9"/>
    <dgm:cxn modelId="{78090463-26DF-4D48-ADF8-A66A7B354761}" srcId="{A95D6F88-7060-4990-B894-23B147F56981}" destId="{A7C4017A-A797-423F-A2A0-F01FEF233F68}" srcOrd="1" destOrd="0" parTransId="{AB43B81F-61CB-43AD-ACDB-70DBA7C900C5}" sibTransId="{B6F5C36B-60B7-4F81-8114-702C91725E13}"/>
    <dgm:cxn modelId="{43AB3E73-D834-4E59-9A34-B6339E6D8A9F}" type="presOf" srcId="{A7C4017A-A797-423F-A2A0-F01FEF233F68}" destId="{28AE2E63-F12B-4318-A85B-EA7064B26CC3}" srcOrd="0" destOrd="0" presId="urn:microsoft.com/office/officeart/2005/8/layout/hProcess9"/>
    <dgm:cxn modelId="{B611B356-EE4B-4D75-A311-DD2C8960895D}" type="presOf" srcId="{A95D6F88-7060-4990-B894-23B147F56981}" destId="{9FB6E1E3-E3DE-4084-A630-339E60C4FE0E}" srcOrd="0" destOrd="0" presId="urn:microsoft.com/office/officeart/2005/8/layout/hProcess9"/>
    <dgm:cxn modelId="{D6D1F677-FF6E-4131-B90C-4651CC0A1D2C}" srcId="{A95D6F88-7060-4990-B894-23B147F56981}" destId="{5B28FC8F-9B8E-4695-8EB5-A07F95DEF79E}" srcOrd="2" destOrd="0" parTransId="{8A266A4A-BAB7-4136-8C71-780AF41E101F}" sibTransId="{829469DA-0DE5-4B6A-90FF-7F0957A1779E}"/>
    <dgm:cxn modelId="{8747DC59-07E2-43AD-BD45-57C9447F7F4A}" srcId="{A95D6F88-7060-4990-B894-23B147F56981}" destId="{59722752-5924-4670-8751-703C5150583B}" srcOrd="0" destOrd="0" parTransId="{65B9FF60-4D9D-48E1-AA76-9B22E3AFE3C6}" sibTransId="{6FE02D53-A376-4F97-A2C5-BFC175B4F2C1}"/>
    <dgm:cxn modelId="{3A60847C-6906-4535-9900-280D6A10A4E2}" type="presOf" srcId="{59722752-5924-4670-8751-703C5150583B}" destId="{A1C7C87E-0C4E-48CC-9E0B-9E17B8765DE5}" srcOrd="0" destOrd="0" presId="urn:microsoft.com/office/officeart/2005/8/layout/hProcess9"/>
    <dgm:cxn modelId="{1A1AA0C9-9AC6-41D5-AA3F-8612CBB41D6B}" srcId="{A95D6F88-7060-4990-B894-23B147F56981}" destId="{1B7A72A7-47DA-41B8-82E7-26CCB325F001}" srcOrd="3" destOrd="0" parTransId="{88B73FBE-D4D7-4CC6-856F-7C135274FBB9}" sibTransId="{286659F0-5A76-4B1D-8071-243A78224675}"/>
    <dgm:cxn modelId="{D8FC82F3-B28D-4607-8090-CF240C7ACFEA}" type="presOf" srcId="{5B28FC8F-9B8E-4695-8EB5-A07F95DEF79E}" destId="{7145AAD7-D615-44E1-9281-32D04091A8D5}" srcOrd="0" destOrd="0" presId="urn:microsoft.com/office/officeart/2005/8/layout/hProcess9"/>
    <dgm:cxn modelId="{FFA81D72-2C65-497C-BEDB-B5B8EF957754}" type="presParOf" srcId="{9FB6E1E3-E3DE-4084-A630-339E60C4FE0E}" destId="{CF245D44-2976-4B28-950D-C99F6470DEF1}" srcOrd="0" destOrd="0" presId="urn:microsoft.com/office/officeart/2005/8/layout/hProcess9"/>
    <dgm:cxn modelId="{2C3568A9-A94B-4B2A-9BDA-A3FCFE03E2FD}" type="presParOf" srcId="{9FB6E1E3-E3DE-4084-A630-339E60C4FE0E}" destId="{DDFBC589-B064-4D39-9E71-71C72AFB1F57}" srcOrd="1" destOrd="0" presId="urn:microsoft.com/office/officeart/2005/8/layout/hProcess9"/>
    <dgm:cxn modelId="{30330FDD-9696-420F-A308-E594D256A920}" type="presParOf" srcId="{DDFBC589-B064-4D39-9E71-71C72AFB1F57}" destId="{A1C7C87E-0C4E-48CC-9E0B-9E17B8765DE5}" srcOrd="0" destOrd="0" presId="urn:microsoft.com/office/officeart/2005/8/layout/hProcess9"/>
    <dgm:cxn modelId="{865469A2-49AA-4091-840D-B5F2E581DD4A}" type="presParOf" srcId="{DDFBC589-B064-4D39-9E71-71C72AFB1F57}" destId="{AC4F6B76-5D18-4B34-A190-3EE77CFFC660}" srcOrd="1" destOrd="0" presId="urn:microsoft.com/office/officeart/2005/8/layout/hProcess9"/>
    <dgm:cxn modelId="{88C1DDB0-F718-4572-AAFA-07EB3E0486B3}" type="presParOf" srcId="{DDFBC589-B064-4D39-9E71-71C72AFB1F57}" destId="{28AE2E63-F12B-4318-A85B-EA7064B26CC3}" srcOrd="2" destOrd="0" presId="urn:microsoft.com/office/officeart/2005/8/layout/hProcess9"/>
    <dgm:cxn modelId="{7B6D46F9-18D3-4EF2-A212-664061A0B495}" type="presParOf" srcId="{DDFBC589-B064-4D39-9E71-71C72AFB1F57}" destId="{032F615B-1985-438E-AE4C-030F6936D358}" srcOrd="3" destOrd="0" presId="urn:microsoft.com/office/officeart/2005/8/layout/hProcess9"/>
    <dgm:cxn modelId="{9045678C-1D42-43B5-8C6A-7362199BA93B}" type="presParOf" srcId="{DDFBC589-B064-4D39-9E71-71C72AFB1F57}" destId="{7145AAD7-D615-44E1-9281-32D04091A8D5}" srcOrd="4" destOrd="0" presId="urn:microsoft.com/office/officeart/2005/8/layout/hProcess9"/>
    <dgm:cxn modelId="{A48B6C58-6E27-4211-B1EA-D716EC59A98F}" type="presParOf" srcId="{DDFBC589-B064-4D39-9E71-71C72AFB1F57}" destId="{76E50D92-7D94-4B37-8349-00983B298903}" srcOrd="5" destOrd="0" presId="urn:microsoft.com/office/officeart/2005/8/layout/hProcess9"/>
    <dgm:cxn modelId="{58B38AFE-585A-4B9D-9061-9C298AF48856}" type="presParOf" srcId="{DDFBC589-B064-4D39-9E71-71C72AFB1F57}" destId="{0E525CFF-2DEE-4C1F-9BE0-9543CD95B47E}" srcOrd="6"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7BC73A3-F105-4785-BC7D-62CC20675FCC}" type="doc">
      <dgm:prSet loTypeId="urn:microsoft.com/office/officeart/2005/8/layout/hierarchy2" loCatId="hierarchy" qsTypeId="urn:microsoft.com/office/officeart/2005/8/quickstyle/simple1" qsCatId="simple" csTypeId="urn:microsoft.com/office/officeart/2005/8/colors/colorful4" csCatId="colorful" phldr="1"/>
      <dgm:spPr/>
      <dgm:t>
        <a:bodyPr/>
        <a:lstStyle/>
        <a:p>
          <a:endParaRPr lang="en-US"/>
        </a:p>
      </dgm:t>
    </dgm:pt>
    <dgm:pt modelId="{37F4D465-0520-43F1-B795-05BA63E5D38E}">
      <dgm:prSet phldrT="[Text]"/>
      <dgm:spPr/>
      <dgm:t>
        <a:bodyPr/>
        <a:lstStyle/>
        <a:p>
          <a:r>
            <a:rPr lang="en-US" dirty="0"/>
            <a:t>You need a total of two secondary sources for this essay. (Please do NOT use more!) You need one of each!</a:t>
          </a:r>
        </a:p>
      </dgm:t>
    </dgm:pt>
    <dgm:pt modelId="{4534ECEE-7C01-4619-BFE3-E2964279B419}" type="parTrans" cxnId="{DF58CB84-87F4-4E8B-8315-A609DBBACF8F}">
      <dgm:prSet/>
      <dgm:spPr/>
      <dgm:t>
        <a:bodyPr/>
        <a:lstStyle/>
        <a:p>
          <a:endParaRPr lang="en-US"/>
        </a:p>
      </dgm:t>
    </dgm:pt>
    <dgm:pt modelId="{308699E3-AA97-41C2-B1C5-BBC9EB429A5D}" type="sibTrans" cxnId="{DF58CB84-87F4-4E8B-8315-A609DBBACF8F}">
      <dgm:prSet/>
      <dgm:spPr/>
      <dgm:t>
        <a:bodyPr/>
        <a:lstStyle/>
        <a:p>
          <a:endParaRPr lang="en-US"/>
        </a:p>
      </dgm:t>
    </dgm:pt>
    <dgm:pt modelId="{39AE11D2-6738-477D-83BD-E5F025E85F22}">
      <dgm:prSet phldrT="[Text]"/>
      <dgm:spPr/>
      <dgm:t>
        <a:bodyPr/>
        <a:lstStyle/>
        <a:p>
          <a:r>
            <a:rPr lang="en-US" b="1" dirty="0"/>
            <a:t>Supporting</a:t>
          </a:r>
          <a:r>
            <a:rPr lang="en-US" dirty="0"/>
            <a:t>—you’ll need one secondary source for this essay that helps you make your point, either by agreeing with you or supplying supportive information</a:t>
          </a:r>
        </a:p>
      </dgm:t>
    </dgm:pt>
    <dgm:pt modelId="{1E235DEE-F176-4770-BA92-702F4AB47570}" type="parTrans" cxnId="{F8E460FF-B168-403B-A992-52ECD1C5F729}">
      <dgm:prSet/>
      <dgm:spPr/>
      <dgm:t>
        <a:bodyPr/>
        <a:lstStyle/>
        <a:p>
          <a:endParaRPr lang="en-US"/>
        </a:p>
      </dgm:t>
    </dgm:pt>
    <dgm:pt modelId="{3C2F8001-96A0-4193-9449-66DF3B392600}" type="sibTrans" cxnId="{F8E460FF-B168-403B-A992-52ECD1C5F729}">
      <dgm:prSet/>
      <dgm:spPr/>
      <dgm:t>
        <a:bodyPr/>
        <a:lstStyle/>
        <a:p>
          <a:endParaRPr lang="en-US"/>
        </a:p>
      </dgm:t>
    </dgm:pt>
    <dgm:pt modelId="{8CEAB934-5238-4CA7-8885-77B94526A813}">
      <dgm:prSet phldrT="[Text]"/>
      <dgm:spPr/>
      <dgm:t>
        <a:bodyPr/>
        <a:lstStyle/>
        <a:p>
          <a:r>
            <a:rPr lang="en-US" b="1" dirty="0"/>
            <a:t>Disagreeing</a:t>
          </a:r>
          <a:r>
            <a:rPr lang="en-US" dirty="0"/>
            <a:t>—you’ll need one that contradicts one of your ideas; we’ll be using this for a counterargument!</a:t>
          </a:r>
        </a:p>
      </dgm:t>
    </dgm:pt>
    <dgm:pt modelId="{611044E4-BE2B-4826-B80C-619115FBAE6C}" type="parTrans" cxnId="{0490D3F4-8229-4A42-959F-9A753D1C7ED3}">
      <dgm:prSet/>
      <dgm:spPr/>
      <dgm:t>
        <a:bodyPr/>
        <a:lstStyle/>
        <a:p>
          <a:endParaRPr lang="en-US"/>
        </a:p>
      </dgm:t>
    </dgm:pt>
    <dgm:pt modelId="{3D297703-F430-4461-B01B-A70FE85C3B45}" type="sibTrans" cxnId="{0490D3F4-8229-4A42-959F-9A753D1C7ED3}">
      <dgm:prSet/>
      <dgm:spPr/>
      <dgm:t>
        <a:bodyPr/>
        <a:lstStyle/>
        <a:p>
          <a:endParaRPr lang="en-US"/>
        </a:p>
      </dgm:t>
    </dgm:pt>
    <dgm:pt modelId="{FB09572C-F8DC-4C35-92AE-9CA00E858A6B}" type="pres">
      <dgm:prSet presAssocID="{E7BC73A3-F105-4785-BC7D-62CC20675FCC}" presName="diagram" presStyleCnt="0">
        <dgm:presLayoutVars>
          <dgm:chPref val="1"/>
          <dgm:dir/>
          <dgm:animOne val="branch"/>
          <dgm:animLvl val="lvl"/>
          <dgm:resizeHandles val="exact"/>
        </dgm:presLayoutVars>
      </dgm:prSet>
      <dgm:spPr/>
    </dgm:pt>
    <dgm:pt modelId="{C01E8BCE-7BA2-4927-B426-A76A049F5A2C}" type="pres">
      <dgm:prSet presAssocID="{37F4D465-0520-43F1-B795-05BA63E5D38E}" presName="root1" presStyleCnt="0"/>
      <dgm:spPr/>
    </dgm:pt>
    <dgm:pt modelId="{B73C8A94-8201-4425-9223-09BF9F737F5C}" type="pres">
      <dgm:prSet presAssocID="{37F4D465-0520-43F1-B795-05BA63E5D38E}" presName="LevelOneTextNode" presStyleLbl="node0" presStyleIdx="0" presStyleCnt="1" custScaleX="81361">
        <dgm:presLayoutVars>
          <dgm:chPref val="3"/>
        </dgm:presLayoutVars>
      </dgm:prSet>
      <dgm:spPr/>
    </dgm:pt>
    <dgm:pt modelId="{0C632D2F-C67D-497E-846B-2271DE43C97B}" type="pres">
      <dgm:prSet presAssocID="{37F4D465-0520-43F1-B795-05BA63E5D38E}" presName="level2hierChild" presStyleCnt="0"/>
      <dgm:spPr/>
    </dgm:pt>
    <dgm:pt modelId="{5440D70C-CD10-4857-B334-2D37771EA6F6}" type="pres">
      <dgm:prSet presAssocID="{1E235DEE-F176-4770-BA92-702F4AB47570}" presName="conn2-1" presStyleLbl="parChTrans1D2" presStyleIdx="0" presStyleCnt="2"/>
      <dgm:spPr/>
    </dgm:pt>
    <dgm:pt modelId="{DA9590DF-A3C9-4275-A2ED-83E6BBB31AE9}" type="pres">
      <dgm:prSet presAssocID="{1E235DEE-F176-4770-BA92-702F4AB47570}" presName="connTx" presStyleLbl="parChTrans1D2" presStyleIdx="0" presStyleCnt="2"/>
      <dgm:spPr/>
    </dgm:pt>
    <dgm:pt modelId="{26C4F93B-A6E7-416A-819B-D38273C14B06}" type="pres">
      <dgm:prSet presAssocID="{39AE11D2-6738-477D-83BD-E5F025E85F22}" presName="root2" presStyleCnt="0"/>
      <dgm:spPr/>
    </dgm:pt>
    <dgm:pt modelId="{8CFBD1DE-5BD8-4FC1-9D1A-F17282224851}" type="pres">
      <dgm:prSet presAssocID="{39AE11D2-6738-477D-83BD-E5F025E85F22}" presName="LevelTwoTextNode" presStyleLbl="node2" presStyleIdx="0" presStyleCnt="2">
        <dgm:presLayoutVars>
          <dgm:chPref val="3"/>
        </dgm:presLayoutVars>
      </dgm:prSet>
      <dgm:spPr/>
    </dgm:pt>
    <dgm:pt modelId="{E132F4D0-8082-4DD1-ABBB-E6C45FF91DCE}" type="pres">
      <dgm:prSet presAssocID="{39AE11D2-6738-477D-83BD-E5F025E85F22}" presName="level3hierChild" presStyleCnt="0"/>
      <dgm:spPr/>
    </dgm:pt>
    <dgm:pt modelId="{D224E1D0-01F4-4554-BF16-6AC98DA2F9B6}" type="pres">
      <dgm:prSet presAssocID="{611044E4-BE2B-4826-B80C-619115FBAE6C}" presName="conn2-1" presStyleLbl="parChTrans1D2" presStyleIdx="1" presStyleCnt="2"/>
      <dgm:spPr/>
    </dgm:pt>
    <dgm:pt modelId="{57CDB184-4453-4FAC-A3E7-4DDCCC28477D}" type="pres">
      <dgm:prSet presAssocID="{611044E4-BE2B-4826-B80C-619115FBAE6C}" presName="connTx" presStyleLbl="parChTrans1D2" presStyleIdx="1" presStyleCnt="2"/>
      <dgm:spPr/>
    </dgm:pt>
    <dgm:pt modelId="{D9F1FB7D-0299-4C19-9B29-2FFD780DDFCB}" type="pres">
      <dgm:prSet presAssocID="{8CEAB934-5238-4CA7-8885-77B94526A813}" presName="root2" presStyleCnt="0"/>
      <dgm:spPr/>
    </dgm:pt>
    <dgm:pt modelId="{5C8DDB2C-6EA0-4D6C-835E-CC943C8EB82C}" type="pres">
      <dgm:prSet presAssocID="{8CEAB934-5238-4CA7-8885-77B94526A813}" presName="LevelTwoTextNode" presStyleLbl="node2" presStyleIdx="1" presStyleCnt="2">
        <dgm:presLayoutVars>
          <dgm:chPref val="3"/>
        </dgm:presLayoutVars>
      </dgm:prSet>
      <dgm:spPr/>
    </dgm:pt>
    <dgm:pt modelId="{FE0EF129-D67E-4652-B383-1D2D88752FB0}" type="pres">
      <dgm:prSet presAssocID="{8CEAB934-5238-4CA7-8885-77B94526A813}" presName="level3hierChild" presStyleCnt="0"/>
      <dgm:spPr/>
    </dgm:pt>
  </dgm:ptLst>
  <dgm:cxnLst>
    <dgm:cxn modelId="{EE92890D-6D1D-4670-8E91-878B1960D1AE}" type="presOf" srcId="{1E235DEE-F176-4770-BA92-702F4AB47570}" destId="{DA9590DF-A3C9-4275-A2ED-83E6BBB31AE9}" srcOrd="1" destOrd="0" presId="urn:microsoft.com/office/officeart/2005/8/layout/hierarchy2"/>
    <dgm:cxn modelId="{DF58CB84-87F4-4E8B-8315-A609DBBACF8F}" srcId="{E7BC73A3-F105-4785-BC7D-62CC20675FCC}" destId="{37F4D465-0520-43F1-B795-05BA63E5D38E}" srcOrd="0" destOrd="0" parTransId="{4534ECEE-7C01-4619-BFE3-E2964279B419}" sibTransId="{308699E3-AA97-41C2-B1C5-BBC9EB429A5D}"/>
    <dgm:cxn modelId="{DF326D99-C82F-468A-8301-0DC28E6C0452}" type="presOf" srcId="{1E235DEE-F176-4770-BA92-702F4AB47570}" destId="{5440D70C-CD10-4857-B334-2D37771EA6F6}" srcOrd="0" destOrd="0" presId="urn:microsoft.com/office/officeart/2005/8/layout/hierarchy2"/>
    <dgm:cxn modelId="{D5FBA3B8-9A69-434B-92DB-28BBDC9A0A80}" type="presOf" srcId="{E7BC73A3-F105-4785-BC7D-62CC20675FCC}" destId="{FB09572C-F8DC-4C35-92AE-9CA00E858A6B}" srcOrd="0" destOrd="0" presId="urn:microsoft.com/office/officeart/2005/8/layout/hierarchy2"/>
    <dgm:cxn modelId="{854EE2C8-E3DA-4490-ABB5-73CC52AB09C3}" type="presOf" srcId="{8CEAB934-5238-4CA7-8885-77B94526A813}" destId="{5C8DDB2C-6EA0-4D6C-835E-CC943C8EB82C}" srcOrd="0" destOrd="0" presId="urn:microsoft.com/office/officeart/2005/8/layout/hierarchy2"/>
    <dgm:cxn modelId="{692B9DD6-3CDB-4BAE-8D50-203C21790C21}" type="presOf" srcId="{37F4D465-0520-43F1-B795-05BA63E5D38E}" destId="{B73C8A94-8201-4425-9223-09BF9F737F5C}" srcOrd="0" destOrd="0" presId="urn:microsoft.com/office/officeart/2005/8/layout/hierarchy2"/>
    <dgm:cxn modelId="{64DAE1DF-7B84-4028-820E-74401B917630}" type="presOf" srcId="{611044E4-BE2B-4826-B80C-619115FBAE6C}" destId="{D224E1D0-01F4-4554-BF16-6AC98DA2F9B6}" srcOrd="0" destOrd="0" presId="urn:microsoft.com/office/officeart/2005/8/layout/hierarchy2"/>
    <dgm:cxn modelId="{BF5F5AE4-BDA4-46F5-9559-CD14014CF33E}" type="presOf" srcId="{39AE11D2-6738-477D-83BD-E5F025E85F22}" destId="{8CFBD1DE-5BD8-4FC1-9D1A-F17282224851}" srcOrd="0" destOrd="0" presId="urn:microsoft.com/office/officeart/2005/8/layout/hierarchy2"/>
    <dgm:cxn modelId="{1462BBF3-DC02-4543-9AC2-9B6633E2CA59}" type="presOf" srcId="{611044E4-BE2B-4826-B80C-619115FBAE6C}" destId="{57CDB184-4453-4FAC-A3E7-4DDCCC28477D}" srcOrd="1" destOrd="0" presId="urn:microsoft.com/office/officeart/2005/8/layout/hierarchy2"/>
    <dgm:cxn modelId="{0490D3F4-8229-4A42-959F-9A753D1C7ED3}" srcId="{37F4D465-0520-43F1-B795-05BA63E5D38E}" destId="{8CEAB934-5238-4CA7-8885-77B94526A813}" srcOrd="1" destOrd="0" parTransId="{611044E4-BE2B-4826-B80C-619115FBAE6C}" sibTransId="{3D297703-F430-4461-B01B-A70FE85C3B45}"/>
    <dgm:cxn modelId="{F8E460FF-B168-403B-A992-52ECD1C5F729}" srcId="{37F4D465-0520-43F1-B795-05BA63E5D38E}" destId="{39AE11D2-6738-477D-83BD-E5F025E85F22}" srcOrd="0" destOrd="0" parTransId="{1E235DEE-F176-4770-BA92-702F4AB47570}" sibTransId="{3C2F8001-96A0-4193-9449-66DF3B392600}"/>
    <dgm:cxn modelId="{E5F48AFB-0054-4BCE-99C5-2EA86895C49F}" type="presParOf" srcId="{FB09572C-F8DC-4C35-92AE-9CA00E858A6B}" destId="{C01E8BCE-7BA2-4927-B426-A76A049F5A2C}" srcOrd="0" destOrd="0" presId="urn:microsoft.com/office/officeart/2005/8/layout/hierarchy2"/>
    <dgm:cxn modelId="{4178BD18-9B89-45CC-A711-03AD85AB161C}" type="presParOf" srcId="{C01E8BCE-7BA2-4927-B426-A76A049F5A2C}" destId="{B73C8A94-8201-4425-9223-09BF9F737F5C}" srcOrd="0" destOrd="0" presId="urn:microsoft.com/office/officeart/2005/8/layout/hierarchy2"/>
    <dgm:cxn modelId="{7C6115A9-AA81-41CB-83A3-8D8CC8FD2F12}" type="presParOf" srcId="{C01E8BCE-7BA2-4927-B426-A76A049F5A2C}" destId="{0C632D2F-C67D-497E-846B-2271DE43C97B}" srcOrd="1" destOrd="0" presId="urn:microsoft.com/office/officeart/2005/8/layout/hierarchy2"/>
    <dgm:cxn modelId="{9D7DCE3E-9EC4-4771-8900-FC159DDD5EE9}" type="presParOf" srcId="{0C632D2F-C67D-497E-846B-2271DE43C97B}" destId="{5440D70C-CD10-4857-B334-2D37771EA6F6}" srcOrd="0" destOrd="0" presId="urn:microsoft.com/office/officeart/2005/8/layout/hierarchy2"/>
    <dgm:cxn modelId="{D4058BE1-5A3B-48AB-8F53-4FFB12AA5327}" type="presParOf" srcId="{5440D70C-CD10-4857-B334-2D37771EA6F6}" destId="{DA9590DF-A3C9-4275-A2ED-83E6BBB31AE9}" srcOrd="0" destOrd="0" presId="urn:microsoft.com/office/officeart/2005/8/layout/hierarchy2"/>
    <dgm:cxn modelId="{779670A2-201B-4EBF-B4CB-C09DF23B1A6C}" type="presParOf" srcId="{0C632D2F-C67D-497E-846B-2271DE43C97B}" destId="{26C4F93B-A6E7-416A-819B-D38273C14B06}" srcOrd="1" destOrd="0" presId="urn:microsoft.com/office/officeart/2005/8/layout/hierarchy2"/>
    <dgm:cxn modelId="{9DF93FEA-446E-4520-A4B6-A7AD699F0EF3}" type="presParOf" srcId="{26C4F93B-A6E7-416A-819B-D38273C14B06}" destId="{8CFBD1DE-5BD8-4FC1-9D1A-F17282224851}" srcOrd="0" destOrd="0" presId="urn:microsoft.com/office/officeart/2005/8/layout/hierarchy2"/>
    <dgm:cxn modelId="{418A2B5A-71A5-4753-82F5-95E32DB3473E}" type="presParOf" srcId="{26C4F93B-A6E7-416A-819B-D38273C14B06}" destId="{E132F4D0-8082-4DD1-ABBB-E6C45FF91DCE}" srcOrd="1" destOrd="0" presId="urn:microsoft.com/office/officeart/2005/8/layout/hierarchy2"/>
    <dgm:cxn modelId="{499CD6B2-CDD5-49A1-BB3C-18487AC97BD8}" type="presParOf" srcId="{0C632D2F-C67D-497E-846B-2271DE43C97B}" destId="{D224E1D0-01F4-4554-BF16-6AC98DA2F9B6}" srcOrd="2" destOrd="0" presId="urn:microsoft.com/office/officeart/2005/8/layout/hierarchy2"/>
    <dgm:cxn modelId="{A068B1B3-FE71-43A5-8110-1C241C82DFFC}" type="presParOf" srcId="{D224E1D0-01F4-4554-BF16-6AC98DA2F9B6}" destId="{57CDB184-4453-4FAC-A3E7-4DDCCC28477D}" srcOrd="0" destOrd="0" presId="urn:microsoft.com/office/officeart/2005/8/layout/hierarchy2"/>
    <dgm:cxn modelId="{F844E38F-3324-4CDF-AAA1-E7572E84ACBF}" type="presParOf" srcId="{0C632D2F-C67D-497E-846B-2271DE43C97B}" destId="{D9F1FB7D-0299-4C19-9B29-2FFD780DDFCB}" srcOrd="3" destOrd="0" presId="urn:microsoft.com/office/officeart/2005/8/layout/hierarchy2"/>
    <dgm:cxn modelId="{EAF96190-301B-4E49-B3DE-8F364151E443}" type="presParOf" srcId="{D9F1FB7D-0299-4C19-9B29-2FFD780DDFCB}" destId="{5C8DDB2C-6EA0-4D6C-835E-CC943C8EB82C}" srcOrd="0" destOrd="0" presId="urn:microsoft.com/office/officeart/2005/8/layout/hierarchy2"/>
    <dgm:cxn modelId="{7242B733-ED1C-4B42-9065-1D4B1AFAF315}" type="presParOf" srcId="{D9F1FB7D-0299-4C19-9B29-2FFD780DDFCB}" destId="{FE0EF129-D67E-4652-B383-1D2D88752FB0}"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477AC21-739B-4A7E-AD26-29D36D07D8FB}" type="doc">
      <dgm:prSet loTypeId="urn:microsoft.com/office/officeart/2005/8/layout/hierarchy2" loCatId="hierarchy" qsTypeId="urn:microsoft.com/office/officeart/2005/8/quickstyle/simple1" qsCatId="simple" csTypeId="urn:microsoft.com/office/officeart/2005/8/colors/colorful5" csCatId="colorful" phldr="1"/>
      <dgm:spPr/>
      <dgm:t>
        <a:bodyPr/>
        <a:lstStyle/>
        <a:p>
          <a:endParaRPr lang="en-US"/>
        </a:p>
      </dgm:t>
    </dgm:pt>
    <dgm:pt modelId="{029632C4-DA0C-4BC7-9991-E6E417CE5A08}">
      <dgm:prSet phldrT="[Text]"/>
      <dgm:spPr/>
      <dgm:t>
        <a:bodyPr/>
        <a:lstStyle/>
        <a:p>
          <a:r>
            <a:rPr lang="en-US" dirty="0"/>
            <a:t>Options for Secondary Sources</a:t>
          </a:r>
        </a:p>
      </dgm:t>
    </dgm:pt>
    <dgm:pt modelId="{BBF2F544-288B-4BCF-ADF5-A808AEDB4E11}" type="parTrans" cxnId="{D4D410C5-31AD-4275-9537-B42530A8E2BF}">
      <dgm:prSet/>
      <dgm:spPr/>
      <dgm:t>
        <a:bodyPr/>
        <a:lstStyle/>
        <a:p>
          <a:endParaRPr lang="en-US"/>
        </a:p>
      </dgm:t>
    </dgm:pt>
    <dgm:pt modelId="{7F22F483-4436-42FE-BEC5-00013B37280F}" type="sibTrans" cxnId="{D4D410C5-31AD-4275-9537-B42530A8E2BF}">
      <dgm:prSet/>
      <dgm:spPr/>
      <dgm:t>
        <a:bodyPr/>
        <a:lstStyle/>
        <a:p>
          <a:endParaRPr lang="en-US"/>
        </a:p>
      </dgm:t>
    </dgm:pt>
    <dgm:pt modelId="{E533CE76-1EA0-4273-A10F-59677026C794}">
      <dgm:prSet phldrT="[Text]"/>
      <dgm:spPr/>
      <dgm:t>
        <a:bodyPr/>
        <a:lstStyle/>
        <a:p>
          <a:r>
            <a:rPr lang="en-US" b="1" dirty="0"/>
            <a:t>Sources about your primary source</a:t>
          </a:r>
          <a:r>
            <a:rPr lang="en-US" dirty="0"/>
            <a:t> (reviews or analysis articles)</a:t>
          </a:r>
        </a:p>
      </dgm:t>
    </dgm:pt>
    <dgm:pt modelId="{CCE77961-0B5D-46B7-AAF3-D0837118239A}" type="parTrans" cxnId="{F53F075A-E1B6-4505-9436-15F45AF62442}">
      <dgm:prSet/>
      <dgm:spPr/>
      <dgm:t>
        <a:bodyPr/>
        <a:lstStyle/>
        <a:p>
          <a:endParaRPr lang="en-US"/>
        </a:p>
      </dgm:t>
    </dgm:pt>
    <dgm:pt modelId="{F7F7FBD7-7833-4EE3-BB69-FD086F0B69F1}" type="sibTrans" cxnId="{F53F075A-E1B6-4505-9436-15F45AF62442}">
      <dgm:prSet/>
      <dgm:spPr/>
      <dgm:t>
        <a:bodyPr/>
        <a:lstStyle/>
        <a:p>
          <a:endParaRPr lang="en-US"/>
        </a:p>
      </dgm:t>
    </dgm:pt>
    <dgm:pt modelId="{AA3F3BB0-83C5-4DF1-A0FF-E41F8C0F5893}">
      <dgm:prSet phldrT="[Text]"/>
      <dgm:spPr/>
      <dgm:t>
        <a:bodyPr/>
        <a:lstStyle/>
        <a:p>
          <a:r>
            <a:rPr lang="en-US" b="1" dirty="0"/>
            <a:t>Sources about your idea/message</a:t>
          </a:r>
          <a:r>
            <a:rPr lang="en-US" dirty="0"/>
            <a:t> (opinion articles or scholarly articles)</a:t>
          </a:r>
        </a:p>
      </dgm:t>
    </dgm:pt>
    <dgm:pt modelId="{CFBA16F7-0826-4585-B883-131C3CFC8C93}" type="parTrans" cxnId="{BF2F6F8A-8133-4EEF-954C-FDF629805688}">
      <dgm:prSet/>
      <dgm:spPr/>
      <dgm:t>
        <a:bodyPr/>
        <a:lstStyle/>
        <a:p>
          <a:endParaRPr lang="en-US"/>
        </a:p>
      </dgm:t>
    </dgm:pt>
    <dgm:pt modelId="{F1A17422-B2B1-47E9-8E30-BC742572D1FF}" type="sibTrans" cxnId="{BF2F6F8A-8133-4EEF-954C-FDF629805688}">
      <dgm:prSet/>
      <dgm:spPr/>
      <dgm:t>
        <a:bodyPr/>
        <a:lstStyle/>
        <a:p>
          <a:endParaRPr lang="en-US"/>
        </a:p>
      </dgm:t>
    </dgm:pt>
    <dgm:pt modelId="{AC1FD7E0-6EBA-4889-9B39-F78EA6C15FF7}" type="pres">
      <dgm:prSet presAssocID="{6477AC21-739B-4A7E-AD26-29D36D07D8FB}" presName="diagram" presStyleCnt="0">
        <dgm:presLayoutVars>
          <dgm:chPref val="1"/>
          <dgm:dir/>
          <dgm:animOne val="branch"/>
          <dgm:animLvl val="lvl"/>
          <dgm:resizeHandles val="exact"/>
        </dgm:presLayoutVars>
      </dgm:prSet>
      <dgm:spPr/>
    </dgm:pt>
    <dgm:pt modelId="{B590F717-D4CF-43DB-8B1B-8CB039431D1F}" type="pres">
      <dgm:prSet presAssocID="{029632C4-DA0C-4BC7-9991-E6E417CE5A08}" presName="root1" presStyleCnt="0"/>
      <dgm:spPr/>
    </dgm:pt>
    <dgm:pt modelId="{B8364EE0-07E9-4E30-AAA5-566506C0B6BE}" type="pres">
      <dgm:prSet presAssocID="{029632C4-DA0C-4BC7-9991-E6E417CE5A08}" presName="LevelOneTextNode" presStyleLbl="node0" presStyleIdx="0" presStyleCnt="1">
        <dgm:presLayoutVars>
          <dgm:chPref val="3"/>
        </dgm:presLayoutVars>
      </dgm:prSet>
      <dgm:spPr/>
    </dgm:pt>
    <dgm:pt modelId="{83910E2F-5BE1-412D-8A54-1E96CC89EA7D}" type="pres">
      <dgm:prSet presAssocID="{029632C4-DA0C-4BC7-9991-E6E417CE5A08}" presName="level2hierChild" presStyleCnt="0"/>
      <dgm:spPr/>
    </dgm:pt>
    <dgm:pt modelId="{C05B9316-C4EE-4AD2-84E2-9E72EFFA84BE}" type="pres">
      <dgm:prSet presAssocID="{CCE77961-0B5D-46B7-AAF3-D0837118239A}" presName="conn2-1" presStyleLbl="parChTrans1D2" presStyleIdx="0" presStyleCnt="2"/>
      <dgm:spPr/>
    </dgm:pt>
    <dgm:pt modelId="{3D84241E-BA4F-4CB0-8083-DA64EF9A577A}" type="pres">
      <dgm:prSet presAssocID="{CCE77961-0B5D-46B7-AAF3-D0837118239A}" presName="connTx" presStyleLbl="parChTrans1D2" presStyleIdx="0" presStyleCnt="2"/>
      <dgm:spPr/>
    </dgm:pt>
    <dgm:pt modelId="{69F900FB-6A03-42D9-8C5B-D5FB5735ECF1}" type="pres">
      <dgm:prSet presAssocID="{E533CE76-1EA0-4273-A10F-59677026C794}" presName="root2" presStyleCnt="0"/>
      <dgm:spPr/>
    </dgm:pt>
    <dgm:pt modelId="{B6E4712C-5095-4627-BE14-7AD855F11E22}" type="pres">
      <dgm:prSet presAssocID="{E533CE76-1EA0-4273-A10F-59677026C794}" presName="LevelTwoTextNode" presStyleLbl="node2" presStyleIdx="0" presStyleCnt="2">
        <dgm:presLayoutVars>
          <dgm:chPref val="3"/>
        </dgm:presLayoutVars>
      </dgm:prSet>
      <dgm:spPr/>
    </dgm:pt>
    <dgm:pt modelId="{6E8A2A96-A45B-4775-9B8D-4CDFA9AF1795}" type="pres">
      <dgm:prSet presAssocID="{E533CE76-1EA0-4273-A10F-59677026C794}" presName="level3hierChild" presStyleCnt="0"/>
      <dgm:spPr/>
    </dgm:pt>
    <dgm:pt modelId="{B34BC6B9-1847-426D-8567-F9342DB39E13}" type="pres">
      <dgm:prSet presAssocID="{CFBA16F7-0826-4585-B883-131C3CFC8C93}" presName="conn2-1" presStyleLbl="parChTrans1D2" presStyleIdx="1" presStyleCnt="2"/>
      <dgm:spPr/>
    </dgm:pt>
    <dgm:pt modelId="{556FEA5F-9211-4B64-823D-DE4B3C5B3F10}" type="pres">
      <dgm:prSet presAssocID="{CFBA16F7-0826-4585-B883-131C3CFC8C93}" presName="connTx" presStyleLbl="parChTrans1D2" presStyleIdx="1" presStyleCnt="2"/>
      <dgm:spPr/>
    </dgm:pt>
    <dgm:pt modelId="{017B34DA-F3D5-4BD4-B68A-A464B1FB19E9}" type="pres">
      <dgm:prSet presAssocID="{AA3F3BB0-83C5-4DF1-A0FF-E41F8C0F5893}" presName="root2" presStyleCnt="0"/>
      <dgm:spPr/>
    </dgm:pt>
    <dgm:pt modelId="{6627E942-BB82-4035-9187-7E3786D5978D}" type="pres">
      <dgm:prSet presAssocID="{AA3F3BB0-83C5-4DF1-A0FF-E41F8C0F5893}" presName="LevelTwoTextNode" presStyleLbl="node2" presStyleIdx="1" presStyleCnt="2">
        <dgm:presLayoutVars>
          <dgm:chPref val="3"/>
        </dgm:presLayoutVars>
      </dgm:prSet>
      <dgm:spPr/>
    </dgm:pt>
    <dgm:pt modelId="{A4E3A331-CF7C-44E8-9BEE-61B54C090DB5}" type="pres">
      <dgm:prSet presAssocID="{AA3F3BB0-83C5-4DF1-A0FF-E41F8C0F5893}" presName="level3hierChild" presStyleCnt="0"/>
      <dgm:spPr/>
    </dgm:pt>
  </dgm:ptLst>
  <dgm:cxnLst>
    <dgm:cxn modelId="{B5D80F06-6A71-4E27-BC81-CB7D25A77834}" type="presOf" srcId="{CFBA16F7-0826-4585-B883-131C3CFC8C93}" destId="{B34BC6B9-1847-426D-8567-F9342DB39E13}" srcOrd="0" destOrd="0" presId="urn:microsoft.com/office/officeart/2005/8/layout/hierarchy2"/>
    <dgm:cxn modelId="{9B18BF06-EAE3-46F4-B139-F90B4DD91200}" type="presOf" srcId="{CFBA16F7-0826-4585-B883-131C3CFC8C93}" destId="{556FEA5F-9211-4B64-823D-DE4B3C5B3F10}" srcOrd="1" destOrd="0" presId="urn:microsoft.com/office/officeart/2005/8/layout/hierarchy2"/>
    <dgm:cxn modelId="{CEECE71A-4584-4BAE-AAEB-C5B0C6BAA14C}" type="presOf" srcId="{CCE77961-0B5D-46B7-AAF3-D0837118239A}" destId="{C05B9316-C4EE-4AD2-84E2-9E72EFFA84BE}" srcOrd="0" destOrd="0" presId="urn:microsoft.com/office/officeart/2005/8/layout/hierarchy2"/>
    <dgm:cxn modelId="{18C9AF2C-355C-4E44-BC61-D3C7C1F1E261}" type="presOf" srcId="{AA3F3BB0-83C5-4DF1-A0FF-E41F8C0F5893}" destId="{6627E942-BB82-4035-9187-7E3786D5978D}" srcOrd="0" destOrd="0" presId="urn:microsoft.com/office/officeart/2005/8/layout/hierarchy2"/>
    <dgm:cxn modelId="{F53F075A-E1B6-4505-9436-15F45AF62442}" srcId="{029632C4-DA0C-4BC7-9991-E6E417CE5A08}" destId="{E533CE76-1EA0-4273-A10F-59677026C794}" srcOrd="0" destOrd="0" parTransId="{CCE77961-0B5D-46B7-AAF3-D0837118239A}" sibTransId="{F7F7FBD7-7833-4EE3-BB69-FD086F0B69F1}"/>
    <dgm:cxn modelId="{D7FF6B83-78D7-49C9-88BB-2FCFA94650EC}" type="presOf" srcId="{E533CE76-1EA0-4273-A10F-59677026C794}" destId="{B6E4712C-5095-4627-BE14-7AD855F11E22}" srcOrd="0" destOrd="0" presId="urn:microsoft.com/office/officeart/2005/8/layout/hierarchy2"/>
    <dgm:cxn modelId="{BF2F6F8A-8133-4EEF-954C-FDF629805688}" srcId="{029632C4-DA0C-4BC7-9991-E6E417CE5A08}" destId="{AA3F3BB0-83C5-4DF1-A0FF-E41F8C0F5893}" srcOrd="1" destOrd="0" parTransId="{CFBA16F7-0826-4585-B883-131C3CFC8C93}" sibTransId="{F1A17422-B2B1-47E9-8E30-BC742572D1FF}"/>
    <dgm:cxn modelId="{411A6F8B-E564-4AE3-AE52-DC7D6C02126F}" type="presOf" srcId="{CCE77961-0B5D-46B7-AAF3-D0837118239A}" destId="{3D84241E-BA4F-4CB0-8083-DA64EF9A577A}" srcOrd="1" destOrd="0" presId="urn:microsoft.com/office/officeart/2005/8/layout/hierarchy2"/>
    <dgm:cxn modelId="{D4D410C5-31AD-4275-9537-B42530A8E2BF}" srcId="{6477AC21-739B-4A7E-AD26-29D36D07D8FB}" destId="{029632C4-DA0C-4BC7-9991-E6E417CE5A08}" srcOrd="0" destOrd="0" parTransId="{BBF2F544-288B-4BCF-ADF5-A808AEDB4E11}" sibTransId="{7F22F483-4436-42FE-BEC5-00013B37280F}"/>
    <dgm:cxn modelId="{6DF83CD2-E6CB-4084-8599-2CF3535E1267}" type="presOf" srcId="{029632C4-DA0C-4BC7-9991-E6E417CE5A08}" destId="{B8364EE0-07E9-4E30-AAA5-566506C0B6BE}" srcOrd="0" destOrd="0" presId="urn:microsoft.com/office/officeart/2005/8/layout/hierarchy2"/>
    <dgm:cxn modelId="{923E9CDC-1587-44BF-90C3-ABF1082D3F2D}" type="presOf" srcId="{6477AC21-739B-4A7E-AD26-29D36D07D8FB}" destId="{AC1FD7E0-6EBA-4889-9B39-F78EA6C15FF7}" srcOrd="0" destOrd="0" presId="urn:microsoft.com/office/officeart/2005/8/layout/hierarchy2"/>
    <dgm:cxn modelId="{05954483-4781-452F-947C-D91EBA30F6BA}" type="presParOf" srcId="{AC1FD7E0-6EBA-4889-9B39-F78EA6C15FF7}" destId="{B590F717-D4CF-43DB-8B1B-8CB039431D1F}" srcOrd="0" destOrd="0" presId="urn:microsoft.com/office/officeart/2005/8/layout/hierarchy2"/>
    <dgm:cxn modelId="{0E1FAC14-D47E-43E7-A94A-481F9F597841}" type="presParOf" srcId="{B590F717-D4CF-43DB-8B1B-8CB039431D1F}" destId="{B8364EE0-07E9-4E30-AAA5-566506C0B6BE}" srcOrd="0" destOrd="0" presId="urn:microsoft.com/office/officeart/2005/8/layout/hierarchy2"/>
    <dgm:cxn modelId="{55C30838-0F2F-4287-874A-EC1ABCBE5855}" type="presParOf" srcId="{B590F717-D4CF-43DB-8B1B-8CB039431D1F}" destId="{83910E2F-5BE1-412D-8A54-1E96CC89EA7D}" srcOrd="1" destOrd="0" presId="urn:microsoft.com/office/officeart/2005/8/layout/hierarchy2"/>
    <dgm:cxn modelId="{AF324A23-ABEA-4B04-9F07-A05D1FCFEFA7}" type="presParOf" srcId="{83910E2F-5BE1-412D-8A54-1E96CC89EA7D}" destId="{C05B9316-C4EE-4AD2-84E2-9E72EFFA84BE}" srcOrd="0" destOrd="0" presId="urn:microsoft.com/office/officeart/2005/8/layout/hierarchy2"/>
    <dgm:cxn modelId="{884CC118-E68D-41F1-9A8C-708AD338461C}" type="presParOf" srcId="{C05B9316-C4EE-4AD2-84E2-9E72EFFA84BE}" destId="{3D84241E-BA4F-4CB0-8083-DA64EF9A577A}" srcOrd="0" destOrd="0" presId="urn:microsoft.com/office/officeart/2005/8/layout/hierarchy2"/>
    <dgm:cxn modelId="{90A68BBD-AAA9-4257-B7C7-B9321CF9CD75}" type="presParOf" srcId="{83910E2F-5BE1-412D-8A54-1E96CC89EA7D}" destId="{69F900FB-6A03-42D9-8C5B-D5FB5735ECF1}" srcOrd="1" destOrd="0" presId="urn:microsoft.com/office/officeart/2005/8/layout/hierarchy2"/>
    <dgm:cxn modelId="{613BC4C4-5F79-41F0-AB6D-A55823A7C5D9}" type="presParOf" srcId="{69F900FB-6A03-42D9-8C5B-D5FB5735ECF1}" destId="{B6E4712C-5095-4627-BE14-7AD855F11E22}" srcOrd="0" destOrd="0" presId="urn:microsoft.com/office/officeart/2005/8/layout/hierarchy2"/>
    <dgm:cxn modelId="{E05C30E5-6D26-4B26-BBCD-6B32A2F3B741}" type="presParOf" srcId="{69F900FB-6A03-42D9-8C5B-D5FB5735ECF1}" destId="{6E8A2A96-A45B-4775-9B8D-4CDFA9AF1795}" srcOrd="1" destOrd="0" presId="urn:microsoft.com/office/officeart/2005/8/layout/hierarchy2"/>
    <dgm:cxn modelId="{00E04C47-079B-4827-BBB9-D1140097A0F1}" type="presParOf" srcId="{83910E2F-5BE1-412D-8A54-1E96CC89EA7D}" destId="{B34BC6B9-1847-426D-8567-F9342DB39E13}" srcOrd="2" destOrd="0" presId="urn:microsoft.com/office/officeart/2005/8/layout/hierarchy2"/>
    <dgm:cxn modelId="{530C8F7C-B1FF-43D5-A5A0-78374461EAD5}" type="presParOf" srcId="{B34BC6B9-1847-426D-8567-F9342DB39E13}" destId="{556FEA5F-9211-4B64-823D-DE4B3C5B3F10}" srcOrd="0" destOrd="0" presId="urn:microsoft.com/office/officeart/2005/8/layout/hierarchy2"/>
    <dgm:cxn modelId="{77C6F18F-DD6F-4F35-9D7B-78CCB07B5DB0}" type="presParOf" srcId="{83910E2F-5BE1-412D-8A54-1E96CC89EA7D}" destId="{017B34DA-F3D5-4BD4-B68A-A464B1FB19E9}" srcOrd="3" destOrd="0" presId="urn:microsoft.com/office/officeart/2005/8/layout/hierarchy2"/>
    <dgm:cxn modelId="{E5E4DA80-9211-4537-B9C8-0D07E0006DF7}" type="presParOf" srcId="{017B34DA-F3D5-4BD4-B68A-A464B1FB19E9}" destId="{6627E942-BB82-4035-9187-7E3786D5978D}" srcOrd="0" destOrd="0" presId="urn:microsoft.com/office/officeart/2005/8/layout/hierarchy2"/>
    <dgm:cxn modelId="{5F6EA60E-3A4F-4784-9926-C7EB2A1524E8}" type="presParOf" srcId="{017B34DA-F3D5-4BD4-B68A-A464B1FB19E9}" destId="{A4E3A331-CF7C-44E8-9BEE-61B54C090DB5}"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37720A-CFDC-4AB9-A6BB-5EDADE20E096}">
      <dsp:nvSpPr>
        <dsp:cNvPr id="0" name=""/>
        <dsp:cNvSpPr/>
      </dsp:nvSpPr>
      <dsp:spPr>
        <a:xfrm>
          <a:off x="0" y="0"/>
          <a:ext cx="8262222" cy="1206817"/>
        </a:xfrm>
        <a:prstGeom prst="roundRect">
          <a:avLst>
            <a:gd name="adj" fmla="val 10000"/>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dirty="0"/>
            <a:t>Scholarly</a:t>
          </a:r>
          <a:r>
            <a:rPr lang="en-US" sz="2400" kern="1200" dirty="0"/>
            <a:t>—this is the highest quality source, as it requires the most expertise and goes through the most vetting.</a:t>
          </a:r>
        </a:p>
      </dsp:txBody>
      <dsp:txXfrm>
        <a:off x="35346" y="35346"/>
        <a:ext cx="6959973" cy="1136125"/>
      </dsp:txXfrm>
    </dsp:sp>
    <dsp:sp modelId="{864F9D97-8684-4815-9EE6-12CD9498CF3A}">
      <dsp:nvSpPr>
        <dsp:cNvPr id="0" name=""/>
        <dsp:cNvSpPr/>
      </dsp:nvSpPr>
      <dsp:spPr>
        <a:xfrm>
          <a:off x="729019" y="1407953"/>
          <a:ext cx="8262222" cy="1206817"/>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dirty="0"/>
            <a:t>Credible</a:t>
          </a:r>
          <a:r>
            <a:rPr lang="en-US" sz="2400" kern="1200" dirty="0"/>
            <a:t>—this is an acceptable source; it requires some kind of expertise and goes through some vetting</a:t>
          </a:r>
        </a:p>
      </dsp:txBody>
      <dsp:txXfrm>
        <a:off x="764365" y="1443299"/>
        <a:ext cx="6678079" cy="1136125"/>
      </dsp:txXfrm>
    </dsp:sp>
    <dsp:sp modelId="{D1208560-A66B-4488-A79D-5F5F135E366F}">
      <dsp:nvSpPr>
        <dsp:cNvPr id="0" name=""/>
        <dsp:cNvSpPr/>
      </dsp:nvSpPr>
      <dsp:spPr>
        <a:xfrm>
          <a:off x="1458039" y="2815907"/>
          <a:ext cx="8262222" cy="1206817"/>
        </a:xfrm>
        <a:prstGeom prst="roundRect">
          <a:avLst>
            <a:gd name="adj" fmla="val 10000"/>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dirty="0"/>
            <a:t>Non-credible</a:t>
          </a:r>
          <a:r>
            <a:rPr lang="en-US" sz="2400" kern="1200" dirty="0"/>
            <a:t>—this kind of source can </a:t>
          </a:r>
          <a:r>
            <a:rPr lang="en-US" sz="2400" b="1" kern="1200" dirty="0"/>
            <a:t>never</a:t>
          </a:r>
          <a:r>
            <a:rPr lang="en-US" sz="2400" kern="1200" dirty="0"/>
            <a:t> be used as a secondary source in an academic essay! It requires no expertise and goes through no vetting!</a:t>
          </a:r>
        </a:p>
      </dsp:txBody>
      <dsp:txXfrm>
        <a:off x="1493385" y="2851253"/>
        <a:ext cx="6678079" cy="1136125"/>
      </dsp:txXfrm>
    </dsp:sp>
    <dsp:sp modelId="{3A3C93C0-CD90-43CA-9B48-4724B99F9D14}">
      <dsp:nvSpPr>
        <dsp:cNvPr id="0" name=""/>
        <dsp:cNvSpPr/>
      </dsp:nvSpPr>
      <dsp:spPr>
        <a:xfrm>
          <a:off x="7477791" y="915169"/>
          <a:ext cx="784431" cy="784431"/>
        </a:xfrm>
        <a:prstGeom prst="downArrow">
          <a:avLst>
            <a:gd name="adj1" fmla="val 55000"/>
            <a:gd name="adj2" fmla="val 45000"/>
          </a:avLst>
        </a:prstGeom>
        <a:solidFill>
          <a:schemeClr val="accent2">
            <a:tint val="40000"/>
            <a:alpha val="90000"/>
            <a:hueOff val="0"/>
            <a:satOff val="0"/>
            <a:lumOff val="0"/>
            <a:alphaOff val="0"/>
          </a:schemeClr>
        </a:solidFill>
        <a:ln w="15875"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7654288" y="915169"/>
        <a:ext cx="431437" cy="590284"/>
      </dsp:txXfrm>
    </dsp:sp>
    <dsp:sp modelId="{E6530EAF-7026-465E-A194-8BEC71016F6E}">
      <dsp:nvSpPr>
        <dsp:cNvPr id="0" name=""/>
        <dsp:cNvSpPr/>
      </dsp:nvSpPr>
      <dsp:spPr>
        <a:xfrm>
          <a:off x="8206810" y="2315078"/>
          <a:ext cx="784431" cy="784431"/>
        </a:xfrm>
        <a:prstGeom prst="downArrow">
          <a:avLst>
            <a:gd name="adj1" fmla="val 55000"/>
            <a:gd name="adj2" fmla="val 45000"/>
          </a:avLst>
        </a:prstGeom>
        <a:solidFill>
          <a:schemeClr val="accent3">
            <a:tint val="40000"/>
            <a:alpha val="90000"/>
            <a:hueOff val="0"/>
            <a:satOff val="0"/>
            <a:lumOff val="0"/>
            <a:alphaOff val="0"/>
          </a:schemeClr>
        </a:solidFill>
        <a:ln w="15875"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8383307" y="2315078"/>
        <a:ext cx="431437" cy="59028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F8BB5F-6E27-40D9-B5A2-F21DD7ACEA09}">
      <dsp:nvSpPr>
        <dsp:cNvPr id="0" name=""/>
        <dsp:cNvSpPr/>
      </dsp:nvSpPr>
      <dsp:spPr>
        <a:xfrm>
          <a:off x="783264" y="0"/>
          <a:ext cx="8875995" cy="4349296"/>
        </a:xfrm>
        <a:prstGeom prst="rightArrow">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C9F6774-47B8-4E15-B990-E651590860D9}">
      <dsp:nvSpPr>
        <dsp:cNvPr id="0" name=""/>
        <dsp:cNvSpPr/>
      </dsp:nvSpPr>
      <dsp:spPr>
        <a:xfrm>
          <a:off x="11217" y="1304788"/>
          <a:ext cx="3361130" cy="1739718"/>
        </a:xfrm>
        <a:prstGeom prst="round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I have an idea, an opinion, or information I want to share</a:t>
          </a:r>
        </a:p>
      </dsp:txBody>
      <dsp:txXfrm>
        <a:off x="96143" y="1389714"/>
        <a:ext cx="3191278" cy="1569866"/>
      </dsp:txXfrm>
    </dsp:sp>
    <dsp:sp modelId="{0282E578-0330-4EA5-BFB7-D8E24EFA429A}">
      <dsp:nvSpPr>
        <dsp:cNvPr id="0" name=""/>
        <dsp:cNvSpPr/>
      </dsp:nvSpPr>
      <dsp:spPr>
        <a:xfrm>
          <a:off x="3540608" y="1304788"/>
          <a:ext cx="3361130" cy="1739718"/>
        </a:xfrm>
        <a:prstGeom prst="roundRect">
          <a:avLst/>
        </a:prstGeom>
        <a:solidFill>
          <a:schemeClr val="accent3">
            <a:hueOff val="-263528"/>
            <a:satOff val="10245"/>
            <a:lumOff val="-607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I start a blog, go to Wikipedia, head to a comment section, go to </a:t>
          </a:r>
          <a:r>
            <a:rPr lang="en-US" sz="2000" kern="1200" dirty="0" err="1"/>
            <a:t>facebook</a:t>
          </a:r>
          <a:r>
            <a:rPr lang="en-US" sz="2000" kern="1200" dirty="0"/>
            <a:t>, and write whatever I want</a:t>
          </a:r>
        </a:p>
      </dsp:txBody>
      <dsp:txXfrm>
        <a:off x="3625534" y="1389714"/>
        <a:ext cx="3191278" cy="1569866"/>
      </dsp:txXfrm>
    </dsp:sp>
    <dsp:sp modelId="{EE4DEC42-456D-4F18-81F1-EB3391D4ACC4}">
      <dsp:nvSpPr>
        <dsp:cNvPr id="0" name=""/>
        <dsp:cNvSpPr/>
      </dsp:nvSpPr>
      <dsp:spPr>
        <a:xfrm>
          <a:off x="7069999" y="1304788"/>
          <a:ext cx="3361130" cy="1739718"/>
        </a:xfrm>
        <a:prstGeom prst="roundRect">
          <a:avLst/>
        </a:prstGeom>
        <a:solidFill>
          <a:schemeClr val="accent3">
            <a:hueOff val="-527056"/>
            <a:satOff val="20491"/>
            <a:lumOff val="-12156"/>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No one stops me! What I said goes through no vetting. It is now on the internet. It may be changed later, but for now, it’s out there!</a:t>
          </a:r>
        </a:p>
      </dsp:txBody>
      <dsp:txXfrm>
        <a:off x="7154925" y="1389714"/>
        <a:ext cx="3191278" cy="156986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245D44-2976-4B28-950D-C99F6470DEF1}">
      <dsp:nvSpPr>
        <dsp:cNvPr id="0" name=""/>
        <dsp:cNvSpPr/>
      </dsp:nvSpPr>
      <dsp:spPr>
        <a:xfrm>
          <a:off x="760795" y="0"/>
          <a:ext cx="8622343" cy="4387160"/>
        </a:xfrm>
        <a:prstGeom prst="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1C7C87E-0C4E-48CC-9E0B-9E17B8765DE5}">
      <dsp:nvSpPr>
        <dsp:cNvPr id="0" name=""/>
        <dsp:cNvSpPr/>
      </dsp:nvSpPr>
      <dsp:spPr>
        <a:xfrm>
          <a:off x="5076" y="1316148"/>
          <a:ext cx="2441874" cy="1754864"/>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I have an idea, opinion, or information I want to share</a:t>
          </a:r>
        </a:p>
      </dsp:txBody>
      <dsp:txXfrm>
        <a:off x="90741" y="1401813"/>
        <a:ext cx="2270544" cy="1583534"/>
      </dsp:txXfrm>
    </dsp:sp>
    <dsp:sp modelId="{28AE2E63-F12B-4318-A85B-EA7064B26CC3}">
      <dsp:nvSpPr>
        <dsp:cNvPr id="0" name=""/>
        <dsp:cNvSpPr/>
      </dsp:nvSpPr>
      <dsp:spPr>
        <a:xfrm>
          <a:off x="2569045" y="1316148"/>
          <a:ext cx="2441874" cy="1754864"/>
        </a:xfrm>
        <a:prstGeom prst="round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I send it to </a:t>
          </a:r>
          <a:r>
            <a:rPr lang="en-US" sz="1900" i="1" kern="1200" dirty="0"/>
            <a:t>The New York Times, The Wall Street Journal</a:t>
          </a:r>
          <a:r>
            <a:rPr lang="en-US" sz="1900" i="0" kern="1200" dirty="0"/>
            <a:t>, and a book publisher</a:t>
          </a:r>
          <a:endParaRPr lang="en-US" sz="1900" kern="1200" dirty="0"/>
        </a:p>
      </dsp:txBody>
      <dsp:txXfrm>
        <a:off x="2654710" y="1401813"/>
        <a:ext cx="2270544" cy="1583534"/>
      </dsp:txXfrm>
    </dsp:sp>
    <dsp:sp modelId="{7145AAD7-D615-44E1-9281-32D04091A8D5}">
      <dsp:nvSpPr>
        <dsp:cNvPr id="0" name=""/>
        <dsp:cNvSpPr/>
      </dsp:nvSpPr>
      <dsp:spPr>
        <a:xfrm>
          <a:off x="5133013" y="1316148"/>
          <a:ext cx="2441874" cy="1754864"/>
        </a:xfrm>
        <a:prstGeom prst="round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Several people read this piece to see if it is of high enough quality to be published; it may or may not be published</a:t>
          </a:r>
        </a:p>
      </dsp:txBody>
      <dsp:txXfrm>
        <a:off x="5218678" y="1401813"/>
        <a:ext cx="2270544" cy="1583534"/>
      </dsp:txXfrm>
    </dsp:sp>
    <dsp:sp modelId="{0E525CFF-2DEE-4C1F-9BE0-9543CD95B47E}">
      <dsp:nvSpPr>
        <dsp:cNvPr id="0" name=""/>
        <dsp:cNvSpPr/>
      </dsp:nvSpPr>
      <dsp:spPr>
        <a:xfrm>
          <a:off x="7696982" y="1316148"/>
          <a:ext cx="2441874" cy="1754864"/>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If they DO choose to publish it, it will be edited and fact-checked before it sees the light of day!</a:t>
          </a:r>
        </a:p>
      </dsp:txBody>
      <dsp:txXfrm>
        <a:off x="7782647" y="1401813"/>
        <a:ext cx="2270544" cy="158353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3C8A94-8201-4425-9223-09BF9F737F5C}">
      <dsp:nvSpPr>
        <dsp:cNvPr id="0" name=""/>
        <dsp:cNvSpPr/>
      </dsp:nvSpPr>
      <dsp:spPr>
        <a:xfrm>
          <a:off x="724281" y="1182588"/>
          <a:ext cx="3342998" cy="2054423"/>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en-US" sz="2500" kern="1200" dirty="0"/>
            <a:t>You need a total of two secondary sources for this essay. (Please do NOT use more!) You need one of each!</a:t>
          </a:r>
        </a:p>
      </dsp:txBody>
      <dsp:txXfrm>
        <a:off x="784453" y="1242760"/>
        <a:ext cx="3222654" cy="1934079"/>
      </dsp:txXfrm>
    </dsp:sp>
    <dsp:sp modelId="{5440D70C-CD10-4857-B334-2D37771EA6F6}">
      <dsp:nvSpPr>
        <dsp:cNvPr id="0" name=""/>
        <dsp:cNvSpPr/>
      </dsp:nvSpPr>
      <dsp:spPr>
        <a:xfrm rot="19457599">
          <a:off x="3877037" y="1577317"/>
          <a:ext cx="2024024" cy="83671"/>
        </a:xfrm>
        <a:custGeom>
          <a:avLst/>
          <a:gdLst/>
          <a:ahLst/>
          <a:cxnLst/>
          <a:rect l="0" t="0" r="0" b="0"/>
          <a:pathLst>
            <a:path>
              <a:moveTo>
                <a:pt x="0" y="41835"/>
              </a:moveTo>
              <a:lnTo>
                <a:pt x="2024024" y="41835"/>
              </a:lnTo>
            </a:path>
          </a:pathLst>
        </a:custGeom>
        <a:noFill/>
        <a:ln w="15875"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a:off x="4838449" y="1568552"/>
        <a:ext cx="101201" cy="101201"/>
      </dsp:txXfrm>
    </dsp:sp>
    <dsp:sp modelId="{8CFBD1DE-5BD8-4FC1-9D1A-F17282224851}">
      <dsp:nvSpPr>
        <dsp:cNvPr id="0" name=""/>
        <dsp:cNvSpPr/>
      </dsp:nvSpPr>
      <dsp:spPr>
        <a:xfrm>
          <a:off x="5710819" y="1294"/>
          <a:ext cx="4108846" cy="2054423"/>
        </a:xfrm>
        <a:prstGeom prst="roundRect">
          <a:avLst>
            <a:gd name="adj" fmla="val 10000"/>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en-US" sz="2500" b="1" kern="1200" dirty="0"/>
            <a:t>Supporting</a:t>
          </a:r>
          <a:r>
            <a:rPr lang="en-US" sz="2500" kern="1200" dirty="0"/>
            <a:t>—you’ll need one secondary source for this essay that helps you make your point, either by agreeing with you or supplying supportive information</a:t>
          </a:r>
        </a:p>
      </dsp:txBody>
      <dsp:txXfrm>
        <a:off x="5770991" y="61466"/>
        <a:ext cx="3988502" cy="1934079"/>
      </dsp:txXfrm>
    </dsp:sp>
    <dsp:sp modelId="{D224E1D0-01F4-4554-BF16-6AC98DA2F9B6}">
      <dsp:nvSpPr>
        <dsp:cNvPr id="0" name=""/>
        <dsp:cNvSpPr/>
      </dsp:nvSpPr>
      <dsp:spPr>
        <a:xfrm rot="2142401">
          <a:off x="3877037" y="2758610"/>
          <a:ext cx="2024024" cy="83671"/>
        </a:xfrm>
        <a:custGeom>
          <a:avLst/>
          <a:gdLst/>
          <a:ahLst/>
          <a:cxnLst/>
          <a:rect l="0" t="0" r="0" b="0"/>
          <a:pathLst>
            <a:path>
              <a:moveTo>
                <a:pt x="0" y="41835"/>
              </a:moveTo>
              <a:lnTo>
                <a:pt x="2024024" y="41835"/>
              </a:lnTo>
            </a:path>
          </a:pathLst>
        </a:custGeom>
        <a:noFill/>
        <a:ln w="15875"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a:off x="4838449" y="2749846"/>
        <a:ext cx="101201" cy="101201"/>
      </dsp:txXfrm>
    </dsp:sp>
    <dsp:sp modelId="{5C8DDB2C-6EA0-4D6C-835E-CC943C8EB82C}">
      <dsp:nvSpPr>
        <dsp:cNvPr id="0" name=""/>
        <dsp:cNvSpPr/>
      </dsp:nvSpPr>
      <dsp:spPr>
        <a:xfrm>
          <a:off x="5710819" y="2363881"/>
          <a:ext cx="4108846" cy="2054423"/>
        </a:xfrm>
        <a:prstGeom prst="roundRect">
          <a:avLst>
            <a:gd name="adj" fmla="val 10000"/>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en-US" sz="2500" b="1" kern="1200" dirty="0"/>
            <a:t>Disagreeing</a:t>
          </a:r>
          <a:r>
            <a:rPr lang="en-US" sz="2500" kern="1200" dirty="0"/>
            <a:t>—you’ll need one that contradicts one of your ideas; we’ll be using this for a counterargument!</a:t>
          </a:r>
        </a:p>
      </dsp:txBody>
      <dsp:txXfrm>
        <a:off x="5770991" y="2424053"/>
        <a:ext cx="3988502" cy="193407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364EE0-07E9-4E30-AAA5-566506C0B6BE}">
      <dsp:nvSpPr>
        <dsp:cNvPr id="0" name=""/>
        <dsp:cNvSpPr/>
      </dsp:nvSpPr>
      <dsp:spPr>
        <a:xfrm>
          <a:off x="372278" y="1076393"/>
          <a:ext cx="3739877" cy="1869938"/>
        </a:xfrm>
        <a:prstGeom prst="roundRect">
          <a:avLst>
            <a:gd name="adj" fmla="val 10000"/>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1511300">
            <a:lnSpc>
              <a:spcPct val="90000"/>
            </a:lnSpc>
            <a:spcBef>
              <a:spcPct val="0"/>
            </a:spcBef>
            <a:spcAft>
              <a:spcPct val="35000"/>
            </a:spcAft>
            <a:buNone/>
          </a:pPr>
          <a:r>
            <a:rPr lang="en-US" sz="3400" kern="1200" dirty="0"/>
            <a:t>Options for Secondary Sources</a:t>
          </a:r>
        </a:p>
      </dsp:txBody>
      <dsp:txXfrm>
        <a:off x="427047" y="1131162"/>
        <a:ext cx="3630339" cy="1760400"/>
      </dsp:txXfrm>
    </dsp:sp>
    <dsp:sp modelId="{C05B9316-C4EE-4AD2-84E2-9E72EFFA84BE}">
      <dsp:nvSpPr>
        <dsp:cNvPr id="0" name=""/>
        <dsp:cNvSpPr/>
      </dsp:nvSpPr>
      <dsp:spPr>
        <a:xfrm rot="19457599">
          <a:off x="3938996" y="1431919"/>
          <a:ext cx="1842269" cy="83671"/>
        </a:xfrm>
        <a:custGeom>
          <a:avLst/>
          <a:gdLst/>
          <a:ahLst/>
          <a:cxnLst/>
          <a:rect l="0" t="0" r="0" b="0"/>
          <a:pathLst>
            <a:path>
              <a:moveTo>
                <a:pt x="0" y="41835"/>
              </a:moveTo>
              <a:lnTo>
                <a:pt x="1842269" y="41835"/>
              </a:lnTo>
            </a:path>
          </a:pathLst>
        </a:custGeom>
        <a:noFill/>
        <a:ln w="15875"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n-US" sz="700" kern="1200"/>
        </a:p>
      </dsp:txBody>
      <dsp:txXfrm>
        <a:off x="4814074" y="1427698"/>
        <a:ext cx="92113" cy="92113"/>
      </dsp:txXfrm>
    </dsp:sp>
    <dsp:sp modelId="{B6E4712C-5095-4627-BE14-7AD855F11E22}">
      <dsp:nvSpPr>
        <dsp:cNvPr id="0" name=""/>
        <dsp:cNvSpPr/>
      </dsp:nvSpPr>
      <dsp:spPr>
        <a:xfrm>
          <a:off x="5608106" y="1178"/>
          <a:ext cx="3739877" cy="1869938"/>
        </a:xfrm>
        <a:prstGeom prst="roundRect">
          <a:avLst>
            <a:gd name="adj" fmla="val 10000"/>
          </a:avLst>
        </a:prstGeom>
        <a:solidFill>
          <a:schemeClr val="accent6">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1511300">
            <a:lnSpc>
              <a:spcPct val="90000"/>
            </a:lnSpc>
            <a:spcBef>
              <a:spcPct val="0"/>
            </a:spcBef>
            <a:spcAft>
              <a:spcPct val="35000"/>
            </a:spcAft>
            <a:buNone/>
          </a:pPr>
          <a:r>
            <a:rPr lang="en-US" sz="3400" b="1" kern="1200" dirty="0"/>
            <a:t>Sources about your primary source</a:t>
          </a:r>
          <a:r>
            <a:rPr lang="en-US" sz="3400" kern="1200" dirty="0"/>
            <a:t> (reviews or analysis articles)</a:t>
          </a:r>
        </a:p>
      </dsp:txBody>
      <dsp:txXfrm>
        <a:off x="5662875" y="55947"/>
        <a:ext cx="3630339" cy="1760400"/>
      </dsp:txXfrm>
    </dsp:sp>
    <dsp:sp modelId="{B34BC6B9-1847-426D-8567-F9342DB39E13}">
      <dsp:nvSpPr>
        <dsp:cNvPr id="0" name=""/>
        <dsp:cNvSpPr/>
      </dsp:nvSpPr>
      <dsp:spPr>
        <a:xfrm rot="2142401">
          <a:off x="3938996" y="2507133"/>
          <a:ext cx="1842269" cy="83671"/>
        </a:xfrm>
        <a:custGeom>
          <a:avLst/>
          <a:gdLst/>
          <a:ahLst/>
          <a:cxnLst/>
          <a:rect l="0" t="0" r="0" b="0"/>
          <a:pathLst>
            <a:path>
              <a:moveTo>
                <a:pt x="0" y="41835"/>
              </a:moveTo>
              <a:lnTo>
                <a:pt x="1842269" y="41835"/>
              </a:lnTo>
            </a:path>
          </a:pathLst>
        </a:custGeom>
        <a:noFill/>
        <a:ln w="15875"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n-US" sz="700" kern="1200"/>
        </a:p>
      </dsp:txBody>
      <dsp:txXfrm>
        <a:off x="4814074" y="2502913"/>
        <a:ext cx="92113" cy="92113"/>
      </dsp:txXfrm>
    </dsp:sp>
    <dsp:sp modelId="{6627E942-BB82-4035-9187-7E3786D5978D}">
      <dsp:nvSpPr>
        <dsp:cNvPr id="0" name=""/>
        <dsp:cNvSpPr/>
      </dsp:nvSpPr>
      <dsp:spPr>
        <a:xfrm>
          <a:off x="5608106" y="2151607"/>
          <a:ext cx="3739877" cy="1869938"/>
        </a:xfrm>
        <a:prstGeom prst="roundRect">
          <a:avLst>
            <a:gd name="adj" fmla="val 10000"/>
          </a:avLst>
        </a:prstGeom>
        <a:solidFill>
          <a:schemeClr val="accent6">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1511300">
            <a:lnSpc>
              <a:spcPct val="90000"/>
            </a:lnSpc>
            <a:spcBef>
              <a:spcPct val="0"/>
            </a:spcBef>
            <a:spcAft>
              <a:spcPct val="35000"/>
            </a:spcAft>
            <a:buNone/>
          </a:pPr>
          <a:r>
            <a:rPr lang="en-US" sz="3400" b="1" kern="1200" dirty="0"/>
            <a:t>Sources about your idea/message</a:t>
          </a:r>
          <a:r>
            <a:rPr lang="en-US" sz="3400" kern="1200" dirty="0"/>
            <a:t> (opinion articles or scholarly articles)</a:t>
          </a:r>
        </a:p>
      </dsp:txBody>
      <dsp:txXfrm>
        <a:off x="5662875" y="2206376"/>
        <a:ext cx="3630339" cy="1760400"/>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A2E547D-1406-4A6F-8F93-E441204CE6E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6667F8A-B889-49B3-AC77-5DDF11A08AF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3B2889B-A0AC-4482-8592-5C96F2309420}" type="datetimeFigureOut">
              <a:rPr lang="en-US" smtClean="0"/>
              <a:t>3/29/2020</a:t>
            </a:fld>
            <a:endParaRPr lang="en-US"/>
          </a:p>
        </p:txBody>
      </p:sp>
      <p:sp>
        <p:nvSpPr>
          <p:cNvPr id="4" name="Footer Placeholder 3">
            <a:extLst>
              <a:ext uri="{FF2B5EF4-FFF2-40B4-BE49-F238E27FC236}">
                <a16:creationId xmlns:a16="http://schemas.microsoft.com/office/drawing/2014/main" id="{567AFD4F-C0E7-421C-AF77-6F9CC963C9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074AB9F-6726-4FB1-8769-82E23336CEB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D529299-61FF-4B93-ADA6-2FD5975D62F6}" type="slidenum">
              <a:rPr lang="en-US" smtClean="0"/>
              <a:t>‹#›</a:t>
            </a:fld>
            <a:endParaRPr lang="en-US"/>
          </a:p>
        </p:txBody>
      </p:sp>
    </p:spTree>
    <p:extLst>
      <p:ext uri="{BB962C8B-B14F-4D97-AF65-F5344CB8AC3E}">
        <p14:creationId xmlns:p14="http://schemas.microsoft.com/office/powerpoint/2010/main" val="1416270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0EB223-FFC0-462A-A3B8-EAA7CE0F8CBD}" type="datetimeFigureOut">
              <a:rPr lang="en-US" smtClean="0"/>
              <a:t>3/29/2020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849E9A-41F7-4779-A581-48A7C374A227}" type="slidenum">
              <a:rPr lang="en-US" smtClean="0"/>
              <a:t>‹#›</a:t>
            </a:fld>
            <a:endParaRPr lang="en-US" dirty="0"/>
          </a:p>
        </p:txBody>
      </p:sp>
    </p:spTree>
    <p:extLst>
      <p:ext uri="{BB962C8B-B14F-4D97-AF65-F5344CB8AC3E}">
        <p14:creationId xmlns:p14="http://schemas.microsoft.com/office/powerpoint/2010/main" val="1155518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DECF21A4-E71B-4D3A-AF45-E989C23A7BB1}" type="datetimeFigureOut">
              <a:rPr lang="en-US" smtClean="0"/>
              <a:t>3/29/2020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6AF1B4E-90EC-4A51-B6E5-B702C054ECB0}" type="slidenum">
              <a:rPr lang="en-US" smtClean="0"/>
              <a:t>‹#›</a:t>
            </a:fld>
            <a:endParaRPr lang="en-US" dirty="0"/>
          </a:p>
        </p:txBody>
      </p:sp>
      <p:cxnSp>
        <p:nvCxnSpPr>
          <p:cNvPr id="13" name="Straight Connector 12"/>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76252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CF21A4-E71B-4D3A-AF45-E989C23A7BB1}" type="datetimeFigureOut">
              <a:rPr lang="en-US" smtClean="0"/>
              <a:t>3/29/2020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4058601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CF21A4-E71B-4D3A-AF45-E989C23A7BB1}" type="datetimeFigureOut">
              <a:rPr lang="en-US" smtClean="0"/>
              <a:t>3/29/2020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6AF1B4E-90EC-4A51-B6E5-B702C054ECB0}" type="slidenum">
              <a:rPr lang="en-US" smtClean="0"/>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9389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CF21A4-E71B-4D3A-AF45-E989C23A7BB1}" type="datetimeFigureOut">
              <a:rPr lang="en-US" smtClean="0"/>
              <a:t>3/29/2020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749568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CF21A4-E71B-4D3A-AF45-E989C23A7BB1}" type="datetimeFigureOut">
              <a:rPr lang="en-US" smtClean="0"/>
              <a:t>3/29/2020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6AF1B4E-90EC-4A51-B6E5-B702C054ECB0}" type="slidenum">
              <a:rPr lang="en-US" smtClean="0"/>
              <a:t>‹#›</a:t>
            </a:fld>
            <a:endParaRPr lang="en-US" dirty="0"/>
          </a:p>
        </p:txBody>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27949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ECF21A4-E71B-4D3A-AF45-E989C23A7BB1}" type="datetimeFigureOut">
              <a:rPr lang="en-US" smtClean="0"/>
              <a:t>3/29/2020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3360778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ECF21A4-E71B-4D3A-AF45-E989C23A7BB1}" type="datetimeFigureOut">
              <a:rPr lang="en-US" smtClean="0"/>
              <a:t>3/29/2020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1583803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ECF21A4-E71B-4D3A-AF45-E989C23A7BB1}" type="datetimeFigureOut">
              <a:rPr lang="en-US" smtClean="0"/>
              <a:t>3/29/2020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19449035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CF21A4-E71B-4D3A-AF45-E989C23A7BB1}" type="datetimeFigureOut">
              <a:rPr lang="en-US" smtClean="0"/>
              <a:t>3/29/2020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23437192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ECF21A4-E71B-4D3A-AF45-E989C23A7BB1}" type="datetimeFigureOut">
              <a:rPr lang="en-US" smtClean="0"/>
              <a:t>3/29/2020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962137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ECF21A4-E71B-4D3A-AF45-E989C23A7BB1}" type="datetimeFigureOut">
              <a:rPr lang="en-US" smtClean="0"/>
              <a:t>3/29/2020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6AF1B4E-90EC-4A51-B6E5-B702C054ECB0}"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33436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ECF21A4-E71B-4D3A-AF45-E989C23A7BB1}" type="datetimeFigureOut">
              <a:rPr lang="en-US" smtClean="0"/>
              <a:t>3/29/2020</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A6AF1B4E-90EC-4A51-B6E5-B702C054ECB0}" type="slidenum">
              <a:rPr lang="en-US" smtClean="0"/>
              <a:t>‹#›</a:t>
            </a:fld>
            <a:endParaRPr lang="en-US" dirty="0"/>
          </a:p>
        </p:txBody>
      </p:sp>
      <p:cxnSp>
        <p:nvCxnSpPr>
          <p:cNvPr id="8" name="Straight Connector 7"/>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5534134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 Id="rId9" Type="http://schemas.openxmlformats.org/officeDocument/2006/relationships/image" Target="../media/image10.svg"/></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 Id="rId5" Type="http://schemas.openxmlformats.org/officeDocument/2006/relationships/hyperlink" Target="http://www.metacritic.com/" TargetMode="External"/><Relationship Id="rId4" Type="http://schemas.openxmlformats.org/officeDocument/2006/relationships/hyperlink" Target="https://www.rottentomatoes.com/" TargetMode="External"/></Relationships>
</file>

<file path=ppt/slides/_rels/slide14.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 Id="rId6" Type="http://schemas.openxmlformats.org/officeDocument/2006/relationships/image" Target="../media/image15.jpeg"/><Relationship Id="rId5" Type="http://schemas.openxmlformats.org/officeDocument/2006/relationships/image" Target="../media/image14.jpeg"/><Relationship Id="rId4" Type="http://schemas.openxmlformats.org/officeDocument/2006/relationships/image" Target="../media/image13.png"/></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5">
            <a:extLst>
              <a:ext uri="{FF2B5EF4-FFF2-40B4-BE49-F238E27FC236}">
                <a16:creationId xmlns:a16="http://schemas.microsoft.com/office/drawing/2014/main" id="{CF279F04-FC5D-4EB1-AA6E-39622E258A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4931"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7">
            <a:extLst>
              <a:ext uri="{FF2B5EF4-FFF2-40B4-BE49-F238E27FC236}">
                <a16:creationId xmlns:a16="http://schemas.microsoft.com/office/drawing/2014/main" id="{F2533204-B14F-4C8D-A6DF-80AF2F6714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275" y="4676775"/>
            <a:ext cx="10917644" cy="15469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561AC0E-7195-4ACF-AA0A-5E2923A987F7}"/>
              </a:ext>
            </a:extLst>
          </p:cNvPr>
          <p:cNvSpPr>
            <a:spLocks noGrp="1"/>
          </p:cNvSpPr>
          <p:nvPr>
            <p:ph type="ctrTitle"/>
          </p:nvPr>
        </p:nvSpPr>
        <p:spPr>
          <a:xfrm>
            <a:off x="952500" y="4773068"/>
            <a:ext cx="7277100" cy="1354365"/>
          </a:xfrm>
        </p:spPr>
        <p:txBody>
          <a:bodyPr>
            <a:normAutofit/>
          </a:bodyPr>
          <a:lstStyle/>
          <a:p>
            <a:r>
              <a:rPr lang="en-US">
                <a:solidFill>
                  <a:srgbClr val="FFFFFF"/>
                </a:solidFill>
                <a:latin typeface="Franklin Gothic Book" panose="020B0503020102020204" pitchFamily="34" charset="0"/>
                <a:cs typeface="Segoe UI" panose="020B0502040204020203" pitchFamily="34" charset="0"/>
              </a:rPr>
              <a:t>Source Types and Credibility</a:t>
            </a:r>
          </a:p>
        </p:txBody>
      </p:sp>
      <p:sp>
        <p:nvSpPr>
          <p:cNvPr id="3" name="Subtitle 2">
            <a:extLst>
              <a:ext uri="{FF2B5EF4-FFF2-40B4-BE49-F238E27FC236}">
                <a16:creationId xmlns:a16="http://schemas.microsoft.com/office/drawing/2014/main" id="{814253EE-4FA2-4843-BE27-C7D5B08FFB81}"/>
              </a:ext>
            </a:extLst>
          </p:cNvPr>
          <p:cNvSpPr>
            <a:spLocks noGrp="1"/>
          </p:cNvSpPr>
          <p:nvPr>
            <p:ph type="subTitle" idx="1"/>
          </p:nvPr>
        </p:nvSpPr>
        <p:spPr>
          <a:xfrm>
            <a:off x="8610600" y="4773068"/>
            <a:ext cx="2695575" cy="1354365"/>
          </a:xfrm>
        </p:spPr>
        <p:txBody>
          <a:bodyPr>
            <a:normAutofit/>
          </a:bodyPr>
          <a:lstStyle/>
          <a:p>
            <a:r>
              <a:rPr lang="en-US">
                <a:solidFill>
                  <a:srgbClr val="FFFFFF"/>
                </a:solidFill>
                <a:latin typeface="Franklin Gothic Book" panose="020B0503020102020204" pitchFamily="34" charset="0"/>
              </a:rPr>
              <a:t>An Introduction</a:t>
            </a:r>
          </a:p>
        </p:txBody>
      </p:sp>
      <p:pic>
        <p:nvPicPr>
          <p:cNvPr id="9" name="Graphic 8" descr="Open Book">
            <a:extLst>
              <a:ext uri="{FF2B5EF4-FFF2-40B4-BE49-F238E27FC236}">
                <a16:creationId xmlns:a16="http://schemas.microsoft.com/office/drawing/2014/main" id="{93E427C7-0218-4592-82DA-2431E4BF875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7178" y="1212125"/>
            <a:ext cx="2608760" cy="2608760"/>
          </a:xfrm>
          <a:prstGeom prst="rect">
            <a:avLst/>
          </a:prstGeom>
        </p:spPr>
      </p:pic>
      <p:pic>
        <p:nvPicPr>
          <p:cNvPr id="11" name="Graphic 10" descr="Books on Shelf">
            <a:extLst>
              <a:ext uri="{FF2B5EF4-FFF2-40B4-BE49-F238E27FC236}">
                <a16:creationId xmlns:a16="http://schemas.microsoft.com/office/drawing/2014/main" id="{18A239E6-97C0-4A74-8E7A-C9FD39A8C92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406041" y="1212124"/>
            <a:ext cx="2608761" cy="2608761"/>
          </a:xfrm>
          <a:prstGeom prst="rect">
            <a:avLst/>
          </a:prstGeom>
        </p:spPr>
      </p:pic>
      <p:pic>
        <p:nvPicPr>
          <p:cNvPr id="5" name="Graphic 4" descr="Chat">
            <a:extLst>
              <a:ext uri="{FF2B5EF4-FFF2-40B4-BE49-F238E27FC236}">
                <a16:creationId xmlns:a16="http://schemas.microsoft.com/office/drawing/2014/main" id="{EB71843F-0A0B-4317-B205-4B0A0B97C0FD}"/>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174905" y="1210978"/>
            <a:ext cx="2611055" cy="2611055"/>
          </a:xfrm>
          <a:prstGeom prst="rect">
            <a:avLst/>
          </a:prstGeom>
        </p:spPr>
      </p:pic>
      <p:pic>
        <p:nvPicPr>
          <p:cNvPr id="7" name="Graphic 6" descr="Blackboard">
            <a:extLst>
              <a:ext uri="{FF2B5EF4-FFF2-40B4-BE49-F238E27FC236}">
                <a16:creationId xmlns:a16="http://schemas.microsoft.com/office/drawing/2014/main" id="{2696A1A4-8E43-47F6-A6DC-A9ADAB053D8B}"/>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8946062" y="1212125"/>
            <a:ext cx="2608760" cy="2608760"/>
          </a:xfrm>
          <a:prstGeom prst="rect">
            <a:avLst/>
          </a:prstGeom>
        </p:spPr>
      </p:pic>
      <p:cxnSp>
        <p:nvCxnSpPr>
          <p:cNvPr id="15" name="Straight Connector 19">
            <a:extLst>
              <a:ext uri="{FF2B5EF4-FFF2-40B4-BE49-F238E27FC236}">
                <a16:creationId xmlns:a16="http://schemas.microsoft.com/office/drawing/2014/main" id="{E2CEE6A8-0AF3-4CB3-915A-CE6D00C5486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4993050"/>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23989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B8A90-F25E-4061-9D38-9D6171AA4277}"/>
              </a:ext>
            </a:extLst>
          </p:cNvPr>
          <p:cNvSpPr>
            <a:spLocks noGrp="1"/>
          </p:cNvSpPr>
          <p:nvPr>
            <p:ph type="title"/>
          </p:nvPr>
        </p:nvSpPr>
        <p:spPr/>
        <p:txBody>
          <a:bodyPr/>
          <a:lstStyle/>
          <a:p>
            <a:r>
              <a:rPr lang="en-US" dirty="0"/>
              <a:t>Secondary Sources for Cultural Critique</a:t>
            </a:r>
          </a:p>
        </p:txBody>
      </p:sp>
      <p:graphicFrame>
        <p:nvGraphicFramePr>
          <p:cNvPr id="4" name="Content Placeholder 3">
            <a:extLst>
              <a:ext uri="{FF2B5EF4-FFF2-40B4-BE49-F238E27FC236}">
                <a16:creationId xmlns:a16="http://schemas.microsoft.com/office/drawing/2014/main" id="{C3919E59-08F5-4892-9046-857BAD9B1423}"/>
              </a:ext>
            </a:extLst>
          </p:cNvPr>
          <p:cNvGraphicFramePr>
            <a:graphicFrameLocks noGrp="1"/>
          </p:cNvGraphicFramePr>
          <p:nvPr>
            <p:ph idx="1"/>
            <p:extLst>
              <p:ext uri="{D42A27DB-BD31-4B8C-83A1-F6EECF244321}">
                <p14:modId xmlns:p14="http://schemas.microsoft.com/office/powerpoint/2010/main" val="2971187991"/>
              </p:ext>
            </p:extLst>
          </p:nvPr>
        </p:nvGraphicFramePr>
        <p:xfrm>
          <a:off x="824026" y="2084832"/>
          <a:ext cx="10543948" cy="4419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86583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410371-C6F4-48C4-B818-D0229305F02A}"/>
              </a:ext>
            </a:extLst>
          </p:cNvPr>
          <p:cNvSpPr>
            <a:spLocks noGrp="1"/>
          </p:cNvSpPr>
          <p:nvPr>
            <p:ph type="title"/>
          </p:nvPr>
        </p:nvSpPr>
        <p:spPr/>
        <p:txBody>
          <a:bodyPr/>
          <a:lstStyle/>
          <a:p>
            <a:r>
              <a:rPr lang="en-US" dirty="0"/>
              <a:t>Secondary Sources for Cultural Critique</a:t>
            </a:r>
          </a:p>
        </p:txBody>
      </p:sp>
      <p:graphicFrame>
        <p:nvGraphicFramePr>
          <p:cNvPr id="4" name="Content Placeholder 3">
            <a:extLst>
              <a:ext uri="{FF2B5EF4-FFF2-40B4-BE49-F238E27FC236}">
                <a16:creationId xmlns:a16="http://schemas.microsoft.com/office/drawing/2014/main" id="{15E7C610-1A84-4500-B61D-8B12D5601457}"/>
              </a:ext>
            </a:extLst>
          </p:cNvPr>
          <p:cNvGraphicFramePr>
            <a:graphicFrameLocks noGrp="1"/>
          </p:cNvGraphicFramePr>
          <p:nvPr>
            <p:ph idx="1"/>
            <p:extLst>
              <p:ext uri="{D42A27DB-BD31-4B8C-83A1-F6EECF244321}">
                <p14:modId xmlns:p14="http://schemas.microsoft.com/office/powerpoint/2010/main" val="278927434"/>
              </p:ext>
            </p:extLst>
          </p:nvPr>
        </p:nvGraphicFramePr>
        <p:xfrm>
          <a:off x="1023938" y="2286000"/>
          <a:ext cx="9720262"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152574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29E111-4FF1-43BE-8376-D9851A01719D}"/>
              </a:ext>
            </a:extLst>
          </p:cNvPr>
          <p:cNvSpPr>
            <a:spLocks noGrp="1"/>
          </p:cNvSpPr>
          <p:nvPr>
            <p:ph type="title"/>
          </p:nvPr>
        </p:nvSpPr>
        <p:spPr/>
        <p:txBody>
          <a:bodyPr/>
          <a:lstStyle/>
          <a:p>
            <a:r>
              <a:rPr lang="en-US" i="1" dirty="0"/>
              <a:t>Modern Family </a:t>
            </a:r>
            <a:r>
              <a:rPr lang="en-US" dirty="0"/>
              <a:t>Example</a:t>
            </a:r>
            <a:endParaRPr lang="en-US" i="1" dirty="0"/>
          </a:p>
        </p:txBody>
      </p:sp>
      <p:sp>
        <p:nvSpPr>
          <p:cNvPr id="3" name="Content Placeholder 2">
            <a:extLst>
              <a:ext uri="{FF2B5EF4-FFF2-40B4-BE49-F238E27FC236}">
                <a16:creationId xmlns:a16="http://schemas.microsoft.com/office/drawing/2014/main" id="{7C5666B8-9271-48EE-9653-5F8E03C68D4B}"/>
              </a:ext>
            </a:extLst>
          </p:cNvPr>
          <p:cNvSpPr>
            <a:spLocks noGrp="1"/>
          </p:cNvSpPr>
          <p:nvPr>
            <p:ph idx="1"/>
          </p:nvPr>
        </p:nvSpPr>
        <p:spPr>
          <a:xfrm>
            <a:off x="1024128" y="2286000"/>
            <a:ext cx="9720072" cy="4023360"/>
          </a:xfrm>
        </p:spPr>
        <p:txBody>
          <a:bodyPr/>
          <a:lstStyle/>
          <a:p>
            <a:pPr algn="ctr"/>
            <a:r>
              <a:rPr lang="en-US" sz="2400" b="1" dirty="0">
                <a:solidFill>
                  <a:schemeClr val="accent6"/>
                </a:solidFill>
              </a:rPr>
              <a:t>“While many think </a:t>
            </a:r>
            <a:r>
              <a:rPr lang="en-US" sz="2400" b="1" i="1" dirty="0">
                <a:solidFill>
                  <a:schemeClr val="accent6"/>
                </a:solidFill>
              </a:rPr>
              <a:t>Modern Family</a:t>
            </a:r>
            <a:r>
              <a:rPr lang="en-US" sz="2400" b="1" dirty="0">
                <a:solidFill>
                  <a:schemeClr val="accent6"/>
                </a:solidFill>
              </a:rPr>
              <a:t> celebrates diversity and nontraditional families, it actually sends the regressive message that families function better when women stay home.”</a:t>
            </a:r>
          </a:p>
          <a:p>
            <a:pPr algn="ctr"/>
            <a:endParaRPr lang="en-US" sz="2400" b="1" dirty="0">
              <a:solidFill>
                <a:schemeClr val="accent6"/>
              </a:solidFill>
            </a:endParaRPr>
          </a:p>
          <a:p>
            <a:pPr marL="457200" indent="-457200">
              <a:buFont typeface="+mj-lt"/>
              <a:buAutoNum type="arabicPeriod"/>
            </a:pPr>
            <a:r>
              <a:rPr lang="en-US" dirty="0"/>
              <a:t>She used a secondary source that agreed about her </a:t>
            </a:r>
            <a:r>
              <a:rPr lang="en-US" i="1" dirty="0"/>
              <a:t>idea</a:t>
            </a:r>
            <a:r>
              <a:rPr lang="en-US" dirty="0"/>
              <a:t>, and talked about how problematic messages like these are for women.</a:t>
            </a:r>
          </a:p>
          <a:p>
            <a:pPr marL="457200" indent="-457200">
              <a:buFont typeface="+mj-lt"/>
              <a:buAutoNum type="arabicPeriod"/>
            </a:pPr>
            <a:r>
              <a:rPr lang="en-US" dirty="0"/>
              <a:t>She used a secondary source that </a:t>
            </a:r>
            <a:r>
              <a:rPr lang="en-US" i="1" dirty="0"/>
              <a:t>disagreed</a:t>
            </a:r>
            <a:r>
              <a:rPr lang="en-US" dirty="0"/>
              <a:t> with her about the message the show was sending (this was a review of the show that said </a:t>
            </a:r>
            <a:r>
              <a:rPr lang="en-US" i="1" dirty="0"/>
              <a:t>Modern Family </a:t>
            </a:r>
            <a:r>
              <a:rPr lang="en-US" dirty="0"/>
              <a:t>had an empowering message about women)</a:t>
            </a:r>
          </a:p>
        </p:txBody>
      </p:sp>
    </p:spTree>
    <p:extLst>
      <p:ext uri="{BB962C8B-B14F-4D97-AF65-F5344CB8AC3E}">
        <p14:creationId xmlns:p14="http://schemas.microsoft.com/office/powerpoint/2010/main" val="2077576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5" name="Rectangle 74">
            <a:extLst>
              <a:ext uri="{FF2B5EF4-FFF2-40B4-BE49-F238E27FC236}">
                <a16:creationId xmlns:a16="http://schemas.microsoft.com/office/drawing/2014/main" id="{6CA9EDB9-10A3-4E3D-A3F2-8FACB7BCB0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34DA2D9-696A-4671-935D-CEDBC0511A7D}"/>
              </a:ext>
            </a:extLst>
          </p:cNvPr>
          <p:cNvSpPr>
            <a:spLocks noGrp="1"/>
          </p:cNvSpPr>
          <p:nvPr>
            <p:ph type="title"/>
          </p:nvPr>
        </p:nvSpPr>
        <p:spPr>
          <a:xfrm>
            <a:off x="5951728" y="585216"/>
            <a:ext cx="5740739" cy="1499616"/>
          </a:xfrm>
        </p:spPr>
        <p:txBody>
          <a:bodyPr>
            <a:normAutofit/>
          </a:bodyPr>
          <a:lstStyle/>
          <a:p>
            <a:r>
              <a:rPr lang="en-US" dirty="0"/>
              <a:t>Finding Sources</a:t>
            </a:r>
          </a:p>
        </p:txBody>
      </p:sp>
      <p:pic>
        <p:nvPicPr>
          <p:cNvPr id="3078" name="Picture 6" descr="Metacritic - Movie Reviews, TV Reviews, Game Reviews, and Music ...">
            <a:extLst>
              <a:ext uri="{FF2B5EF4-FFF2-40B4-BE49-F238E27FC236}">
                <a16:creationId xmlns:a16="http://schemas.microsoft.com/office/drawing/2014/main" id="{B646D7AB-16EB-4B10-8EA5-50F8A8896034}"/>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02949" y="484632"/>
            <a:ext cx="3511948" cy="3511948"/>
          </a:xfrm>
          <a:prstGeom prst="rect">
            <a:avLst/>
          </a:prstGeom>
          <a:noFill/>
          <a:extLst>
            <a:ext uri="{909E8E84-426E-40DD-AFC4-6F175D3DCCD1}">
              <a14:hiddenFill xmlns:a14="http://schemas.microsoft.com/office/drawing/2010/main">
                <a:solidFill>
                  <a:srgbClr val="FFFFFF"/>
                </a:solidFill>
              </a14:hiddenFill>
            </a:ext>
          </a:extLst>
        </p:spPr>
      </p:pic>
      <p:sp>
        <p:nvSpPr>
          <p:cNvPr id="77" name="Rectangle 76">
            <a:extLst>
              <a:ext uri="{FF2B5EF4-FFF2-40B4-BE49-F238E27FC236}">
                <a16:creationId xmlns:a16="http://schemas.microsoft.com/office/drawing/2014/main" id="{FBF8E919-06A0-45DF-859F-F31C21D453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75766" y="484632"/>
            <a:ext cx="804672" cy="3511948"/>
          </a:xfrm>
          <a:prstGeom prst="rect">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9" name="Straight Connector 78">
            <a:extLst>
              <a:ext uri="{FF2B5EF4-FFF2-40B4-BE49-F238E27FC236}">
                <a16:creationId xmlns:a16="http://schemas.microsoft.com/office/drawing/2014/main" id="{192CBAE1-7D8F-4CDA-A119-21B58D12845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56896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81" name="Rectangle 80">
            <a:extLst>
              <a:ext uri="{FF2B5EF4-FFF2-40B4-BE49-F238E27FC236}">
                <a16:creationId xmlns:a16="http://schemas.microsoft.com/office/drawing/2014/main" id="{68B0F044-334E-4334-8028-2678C94435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7150" y="4150596"/>
            <a:ext cx="477182" cy="2231807"/>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6" name="Picture 4" descr="Rotten Tomatoes: Movies | TV Shows | Movie Trailers | Reviews ...">
            <a:extLst>
              <a:ext uri="{FF2B5EF4-FFF2-40B4-BE49-F238E27FC236}">
                <a16:creationId xmlns:a16="http://schemas.microsoft.com/office/drawing/2014/main" id="{B2C801E1-B451-48D8-81A5-D4B1CDC5E28E}"/>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688924" y="4150596"/>
            <a:ext cx="2231808" cy="2231808"/>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2B235DE5-6CE7-42A1-864C-FC382FE59779}"/>
              </a:ext>
            </a:extLst>
          </p:cNvPr>
          <p:cNvSpPr>
            <a:spLocks noGrp="1"/>
          </p:cNvSpPr>
          <p:nvPr>
            <p:ph idx="1"/>
          </p:nvPr>
        </p:nvSpPr>
        <p:spPr>
          <a:xfrm>
            <a:off x="5951728" y="2286000"/>
            <a:ext cx="5740739" cy="4023360"/>
          </a:xfrm>
        </p:spPr>
        <p:txBody>
          <a:bodyPr>
            <a:normAutofit/>
          </a:bodyPr>
          <a:lstStyle/>
          <a:p>
            <a:pPr marL="457200" indent="-457200">
              <a:buFont typeface="+mj-lt"/>
              <a:buAutoNum type="arabicPeriod"/>
            </a:pPr>
            <a:r>
              <a:rPr lang="en-US" sz="2000" dirty="0"/>
              <a:t>Reviews: we live in the golden age of reviews! People review seasons, episodes, and series constantly. Two great websites for finding reviews of TV, music, movies, or video games are </a:t>
            </a:r>
            <a:r>
              <a:rPr lang="en-US" sz="2000" dirty="0">
                <a:hlinkClick r:id="rId4"/>
              </a:rPr>
              <a:t>Rotten Tomatoes </a:t>
            </a:r>
            <a:r>
              <a:rPr lang="en-US" sz="2000" dirty="0"/>
              <a:t>and </a:t>
            </a:r>
            <a:r>
              <a:rPr lang="en-US" sz="2000" dirty="0">
                <a:hlinkClick r:id="rId5"/>
              </a:rPr>
              <a:t>Metacritic</a:t>
            </a:r>
            <a:r>
              <a:rPr lang="en-US" sz="2000" dirty="0"/>
              <a:t>. They are databases that collect credible reviews from around the web and put links to all of them on one page. </a:t>
            </a:r>
          </a:p>
          <a:p>
            <a:pPr marL="457200" indent="-457200">
              <a:buFont typeface="+mj-lt"/>
              <a:buAutoNum type="arabicPeriod"/>
            </a:pPr>
            <a:r>
              <a:rPr lang="en-US" sz="2000" dirty="0"/>
              <a:t>Ideas: Let’s get into databases! We’re going to start with a database called Academic OneFile (see instructions on the next page). This returns credible results from a variety of sources when you put in a topic like “stereotypes women television.” You can search any topic here!</a:t>
            </a:r>
          </a:p>
        </p:txBody>
      </p:sp>
    </p:spTree>
    <p:extLst>
      <p:ext uri="{BB962C8B-B14F-4D97-AF65-F5344CB8AC3E}">
        <p14:creationId xmlns:p14="http://schemas.microsoft.com/office/powerpoint/2010/main" val="18345958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4572000"/>
            <a:ext cx="7058307" cy="1964266"/>
          </a:xfrm>
          <a:prstGeom prst="rect">
            <a:avLst/>
          </a:prstGeom>
          <a:solidFill>
            <a:srgbClr val="3F425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EB0A3D4-D532-4A02-8560-3381E3A1B3E1}"/>
              </a:ext>
            </a:extLst>
          </p:cNvPr>
          <p:cNvSpPr>
            <a:spLocks noGrp="1"/>
          </p:cNvSpPr>
          <p:nvPr>
            <p:ph type="title"/>
          </p:nvPr>
        </p:nvSpPr>
        <p:spPr>
          <a:xfrm>
            <a:off x="524256" y="4767072"/>
            <a:ext cx="6594189" cy="1625210"/>
          </a:xfrm>
        </p:spPr>
        <p:txBody>
          <a:bodyPr>
            <a:normAutofit/>
          </a:bodyPr>
          <a:lstStyle/>
          <a:p>
            <a:pPr algn="r"/>
            <a:r>
              <a:rPr lang="en-US">
                <a:solidFill>
                  <a:srgbClr val="FFFFFF"/>
                </a:solidFill>
              </a:rPr>
              <a:t>Academic One File Instructions</a:t>
            </a:r>
          </a:p>
        </p:txBody>
      </p:sp>
      <p:pic>
        <p:nvPicPr>
          <p:cNvPr id="4098" name="Picture 2" descr="Gale Academic OneFile">
            <a:extLst>
              <a:ext uri="{FF2B5EF4-FFF2-40B4-BE49-F238E27FC236}">
                <a16:creationId xmlns:a16="http://schemas.microsoft.com/office/drawing/2014/main" id="{E8D28711-FA74-4D71-8775-DA4DE00BA30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4236" r="1" b="758"/>
          <a:stretch/>
        </p:blipFill>
        <p:spPr bwMode="auto">
          <a:xfrm>
            <a:off x="327547" y="321733"/>
            <a:ext cx="7058306" cy="4107392"/>
          </a:xfrm>
          <a:prstGeom prst="rect">
            <a:avLst/>
          </a:prstGeom>
          <a:noFill/>
          <a:extLst>
            <a:ext uri="{909E8E84-426E-40DD-AFC4-6F175D3DCCD1}">
              <a14:hiddenFill xmlns:a14="http://schemas.microsoft.com/office/drawing/2010/main">
                <a:solidFill>
                  <a:srgbClr val="FFFFFF"/>
                </a:solidFill>
              </a14:hiddenFill>
            </a:ext>
          </a:extLst>
        </p:spPr>
      </p:pic>
      <p:sp>
        <p:nvSpPr>
          <p:cNvPr id="73" name="Rectangle 72">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5" y="321732"/>
            <a:ext cx="4335613" cy="621453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DA6892E-A4D2-4E39-BE45-BA4E05D959F3}"/>
              </a:ext>
            </a:extLst>
          </p:cNvPr>
          <p:cNvSpPr>
            <a:spLocks noGrp="1"/>
          </p:cNvSpPr>
          <p:nvPr>
            <p:ph idx="1"/>
          </p:nvPr>
        </p:nvSpPr>
        <p:spPr>
          <a:xfrm>
            <a:off x="8029319" y="917725"/>
            <a:ext cx="3424739" cy="4852362"/>
          </a:xfrm>
        </p:spPr>
        <p:txBody>
          <a:bodyPr anchor="ctr">
            <a:normAutofit/>
          </a:bodyPr>
          <a:lstStyle/>
          <a:p>
            <a:r>
              <a:rPr lang="en-US">
                <a:solidFill>
                  <a:srgbClr val="FFFFFF"/>
                </a:solidFill>
              </a:rPr>
              <a:t>1. Go to the Montgomery College homepage and click “Library”</a:t>
            </a:r>
          </a:p>
          <a:p>
            <a:r>
              <a:rPr lang="en-US">
                <a:solidFill>
                  <a:srgbClr val="FFFFFF"/>
                </a:solidFill>
              </a:rPr>
              <a:t>2. Under “Research and Access” click Databases “A to Z”</a:t>
            </a:r>
          </a:p>
          <a:p>
            <a:r>
              <a:rPr lang="en-US">
                <a:solidFill>
                  <a:srgbClr val="FFFFFF"/>
                </a:solidFill>
              </a:rPr>
              <a:t>3. Click “Academic One File”</a:t>
            </a:r>
          </a:p>
          <a:p>
            <a:r>
              <a:rPr lang="en-US">
                <a:solidFill>
                  <a:srgbClr val="FFFFFF"/>
                </a:solidFill>
              </a:rPr>
              <a:t>4. Search for whatever you want, knowing ALL results will be credible!</a:t>
            </a:r>
          </a:p>
        </p:txBody>
      </p:sp>
    </p:spTree>
    <p:extLst>
      <p:ext uri="{BB962C8B-B14F-4D97-AF65-F5344CB8AC3E}">
        <p14:creationId xmlns:p14="http://schemas.microsoft.com/office/powerpoint/2010/main" val="17115232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E27EB-B507-4B53-902C-DFCB0CAC7DD2}"/>
              </a:ext>
            </a:extLst>
          </p:cNvPr>
          <p:cNvSpPr>
            <a:spLocks noGrp="1"/>
          </p:cNvSpPr>
          <p:nvPr>
            <p:ph type="title"/>
          </p:nvPr>
        </p:nvSpPr>
        <p:spPr/>
        <p:txBody>
          <a:bodyPr/>
          <a:lstStyle/>
          <a:p>
            <a:r>
              <a:rPr lang="en-US" dirty="0"/>
              <a:t>Source Types</a:t>
            </a:r>
          </a:p>
        </p:txBody>
      </p:sp>
      <p:sp>
        <p:nvSpPr>
          <p:cNvPr id="3" name="Content Placeholder 2">
            <a:extLst>
              <a:ext uri="{FF2B5EF4-FFF2-40B4-BE49-F238E27FC236}">
                <a16:creationId xmlns:a16="http://schemas.microsoft.com/office/drawing/2014/main" id="{6D8F1A83-B44F-41F5-BB81-26F96AF317EA}"/>
              </a:ext>
            </a:extLst>
          </p:cNvPr>
          <p:cNvSpPr>
            <a:spLocks noGrp="1"/>
          </p:cNvSpPr>
          <p:nvPr>
            <p:ph idx="1"/>
          </p:nvPr>
        </p:nvSpPr>
        <p:spPr/>
        <p:txBody>
          <a:bodyPr>
            <a:normAutofit fontScale="92500" lnSpcReduction="20000"/>
          </a:bodyPr>
          <a:lstStyle/>
          <a:p>
            <a:r>
              <a:rPr lang="en-US" sz="3600" b="1" dirty="0">
                <a:solidFill>
                  <a:schemeClr val="accent4"/>
                </a:solidFill>
              </a:rPr>
              <a:t>PRIMARY: </a:t>
            </a:r>
          </a:p>
          <a:p>
            <a:r>
              <a:rPr lang="en-US" dirty="0"/>
              <a:t>A source you are writing </a:t>
            </a:r>
            <a:r>
              <a:rPr lang="en-US" i="1" dirty="0"/>
              <a:t>about</a:t>
            </a:r>
            <a:r>
              <a:rPr lang="en-US" dirty="0"/>
              <a:t>; </a:t>
            </a:r>
          </a:p>
          <a:p>
            <a:r>
              <a:rPr lang="en-US" dirty="0"/>
              <a:t>We’ve used several primary sources in this class so far, including your images for the Visual Analysis, and the article for the Rhetorical Analysis;</a:t>
            </a:r>
          </a:p>
          <a:p>
            <a:r>
              <a:rPr lang="en-US" dirty="0"/>
              <a:t>For this essay, your </a:t>
            </a:r>
            <a:r>
              <a:rPr lang="en-US" i="1" dirty="0"/>
              <a:t>primary source</a:t>
            </a:r>
            <a:r>
              <a:rPr lang="en-US" dirty="0"/>
              <a:t> is your movie, book, TV show, etc.</a:t>
            </a:r>
          </a:p>
          <a:p>
            <a:pPr marL="0" indent="0" algn="ctr">
              <a:buNone/>
            </a:pPr>
            <a:endParaRPr lang="en-US" dirty="0"/>
          </a:p>
          <a:p>
            <a:pPr algn="r"/>
            <a:r>
              <a:rPr lang="en-US" sz="3600" b="1" dirty="0">
                <a:solidFill>
                  <a:schemeClr val="accent6"/>
                </a:solidFill>
              </a:rPr>
              <a:t>SECONDARY:</a:t>
            </a:r>
          </a:p>
          <a:p>
            <a:pPr algn="r"/>
            <a:r>
              <a:rPr lang="en-US" dirty="0"/>
              <a:t>A source you use to help you make your points (for information, ideas, supporting opinions, etc.);</a:t>
            </a:r>
          </a:p>
          <a:p>
            <a:pPr algn="r"/>
            <a:r>
              <a:rPr lang="en-US" dirty="0"/>
              <a:t>This is the first essay for this class that will use secondary sources!</a:t>
            </a:r>
          </a:p>
        </p:txBody>
      </p:sp>
    </p:spTree>
    <p:extLst>
      <p:ext uri="{BB962C8B-B14F-4D97-AF65-F5344CB8AC3E}">
        <p14:creationId xmlns:p14="http://schemas.microsoft.com/office/powerpoint/2010/main" val="1115260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additive="base">
                                        <p:cTn id="1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6" presetID="2" presetClass="entr" presetSubtype="4"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additive="base">
                                        <p:cTn id="3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56DF6-37E9-4A0C-958B-6546D085DE3E}"/>
              </a:ext>
            </a:extLst>
          </p:cNvPr>
          <p:cNvSpPr>
            <a:spLocks noGrp="1"/>
          </p:cNvSpPr>
          <p:nvPr>
            <p:ph type="title"/>
          </p:nvPr>
        </p:nvSpPr>
        <p:spPr>
          <a:xfrm>
            <a:off x="1024128" y="585216"/>
            <a:ext cx="4732244" cy="1499616"/>
          </a:xfrm>
        </p:spPr>
        <p:txBody>
          <a:bodyPr>
            <a:normAutofit/>
          </a:bodyPr>
          <a:lstStyle/>
          <a:p>
            <a:r>
              <a:rPr lang="en-US" sz="4800" dirty="0"/>
              <a:t>Primary Sources: A note</a:t>
            </a:r>
          </a:p>
        </p:txBody>
      </p:sp>
      <p:sp>
        <p:nvSpPr>
          <p:cNvPr id="3" name="Content Placeholder 2">
            <a:extLst>
              <a:ext uri="{FF2B5EF4-FFF2-40B4-BE49-F238E27FC236}">
                <a16:creationId xmlns:a16="http://schemas.microsoft.com/office/drawing/2014/main" id="{309DDC20-F3C7-47EC-8477-B0871094424E}"/>
              </a:ext>
            </a:extLst>
          </p:cNvPr>
          <p:cNvSpPr>
            <a:spLocks noGrp="1"/>
          </p:cNvSpPr>
          <p:nvPr>
            <p:ph idx="1"/>
          </p:nvPr>
        </p:nvSpPr>
        <p:spPr>
          <a:xfrm>
            <a:off x="1024129" y="2286000"/>
            <a:ext cx="4656236" cy="4023360"/>
          </a:xfrm>
        </p:spPr>
        <p:txBody>
          <a:bodyPr>
            <a:normAutofit/>
          </a:bodyPr>
          <a:lstStyle/>
          <a:p>
            <a:r>
              <a:rPr lang="en-US" sz="2400" dirty="0"/>
              <a:t>There are no “quality” restrictions on primary sources, since you can analyze and write about anything at all, from TV shows, to social media, to video games to architecture.</a:t>
            </a:r>
          </a:p>
        </p:txBody>
      </p:sp>
      <p:sp>
        <p:nvSpPr>
          <p:cNvPr id="77" name="Rectangle 76">
            <a:extLst>
              <a:ext uri="{FF2B5EF4-FFF2-40B4-BE49-F238E27FC236}">
                <a16:creationId xmlns:a16="http://schemas.microsoft.com/office/drawing/2014/main" id="{72029B9C-AD54-48AE-9B6D-FFE6B7AA6A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83275" y="0"/>
            <a:ext cx="610872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a:extLst>
              <a:ext uri="{FF2B5EF4-FFF2-40B4-BE49-F238E27FC236}">
                <a16:creationId xmlns:a16="http://schemas.microsoft.com/office/drawing/2014/main" id="{47EC29F3-AEB2-44A0-B03E-927B6939C2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5010" y="321731"/>
            <a:ext cx="3278619" cy="366223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Modern Family (season 4) - Wikipedia">
            <a:extLst>
              <a:ext uri="{FF2B5EF4-FFF2-40B4-BE49-F238E27FC236}">
                <a16:creationId xmlns:a16="http://schemas.microsoft.com/office/drawing/2014/main" id="{80C6420C-A437-450E-AB2A-105FEE4415AC}"/>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843148" y="484068"/>
            <a:ext cx="2411531" cy="3337560"/>
          </a:xfrm>
          <a:prstGeom prst="rect">
            <a:avLst/>
          </a:prstGeom>
          <a:noFill/>
          <a:extLst>
            <a:ext uri="{909E8E84-426E-40DD-AFC4-6F175D3DCCD1}">
              <a14:hiddenFill xmlns:a14="http://schemas.microsoft.com/office/drawing/2010/main">
                <a:solidFill>
                  <a:srgbClr val="FFFFFF"/>
                </a:solidFill>
              </a14:hiddenFill>
            </a:ext>
          </a:extLst>
        </p:spPr>
      </p:pic>
      <p:sp>
        <p:nvSpPr>
          <p:cNvPr id="81" name="Rectangle 80">
            <a:extLst>
              <a:ext uri="{FF2B5EF4-FFF2-40B4-BE49-F238E27FC236}">
                <a16:creationId xmlns:a16="http://schemas.microsoft.com/office/drawing/2014/main" id="{A8E8DBA5-F515-41F2-A662-460C12304C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8513" y="311970"/>
            <a:ext cx="2028821" cy="1180366"/>
          </a:xfrm>
          <a:prstGeom prst="rect">
            <a:avLst/>
          </a:prstGeom>
          <a:solidFill>
            <a:schemeClr val="accent1">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a:extLst>
              <a:ext uri="{FF2B5EF4-FFF2-40B4-BE49-F238E27FC236}">
                <a16:creationId xmlns:a16="http://schemas.microsoft.com/office/drawing/2014/main" id="{FBB7AAD6-5013-4752-80C8-35FE72028A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62872" y="1665817"/>
            <a:ext cx="2014462" cy="2318149"/>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0" name="Picture 6" descr="Buy Minecraft for Windows 10 - Microsoft Store">
            <a:extLst>
              <a:ext uri="{FF2B5EF4-FFF2-40B4-BE49-F238E27FC236}">
                <a16:creationId xmlns:a16="http://schemas.microsoft.com/office/drawing/2014/main" id="{8D6140D3-E7F1-4283-8FBC-ACB614C2D39F}"/>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0186480" y="1804306"/>
            <a:ext cx="1346563" cy="2017323"/>
          </a:xfrm>
          <a:prstGeom prst="rect">
            <a:avLst/>
          </a:prstGeom>
          <a:noFill/>
          <a:extLst>
            <a:ext uri="{909E8E84-426E-40DD-AFC4-6F175D3DCCD1}">
              <a14:hiddenFill xmlns:a14="http://schemas.microsoft.com/office/drawing/2010/main">
                <a:solidFill>
                  <a:srgbClr val="FFFFFF"/>
                </a:solidFill>
              </a14:hiddenFill>
            </a:ext>
          </a:extLst>
        </p:spPr>
      </p:pic>
      <p:sp>
        <p:nvSpPr>
          <p:cNvPr id="85" name="Rectangle 84">
            <a:extLst>
              <a:ext uri="{FF2B5EF4-FFF2-40B4-BE49-F238E27FC236}">
                <a16:creationId xmlns:a16="http://schemas.microsoft.com/office/drawing/2014/main" id="{1EB56B56-4ADF-41A6-A20B-62C098A21F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5008" y="4157447"/>
            <a:ext cx="2102442" cy="231228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8" name="Picture 4" descr="Twitter | Slack App Directory">
            <a:extLst>
              <a:ext uri="{FF2B5EF4-FFF2-40B4-BE49-F238E27FC236}">
                <a16:creationId xmlns:a16="http://schemas.microsoft.com/office/drawing/2014/main" id="{D101847F-1FE1-4E12-8720-EAA6509C9C3A}"/>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569894" y="4418919"/>
            <a:ext cx="1789339" cy="1789339"/>
          </a:xfrm>
          <a:prstGeom prst="rect">
            <a:avLst/>
          </a:prstGeom>
          <a:noFill/>
          <a:extLst>
            <a:ext uri="{909E8E84-426E-40DD-AFC4-6F175D3DCCD1}">
              <a14:hiddenFill xmlns:a14="http://schemas.microsoft.com/office/drawing/2010/main">
                <a:solidFill>
                  <a:srgbClr val="FFFFFF"/>
                </a:solidFill>
              </a14:hiddenFill>
            </a:ext>
          </a:extLst>
        </p:spPr>
      </p:pic>
      <p:sp>
        <p:nvSpPr>
          <p:cNvPr id="87" name="Rectangle 86">
            <a:extLst>
              <a:ext uri="{FF2B5EF4-FFF2-40B4-BE49-F238E27FC236}">
                <a16:creationId xmlns:a16="http://schemas.microsoft.com/office/drawing/2014/main" id="{2D9A0BA7-09B6-43C2-954E-D56B0C5B09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70625" y="4157447"/>
            <a:ext cx="3206709" cy="2312282"/>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descr="Texas cathedral creeps onto list of America's most haunted places ...">
            <a:extLst>
              <a:ext uri="{FF2B5EF4-FFF2-40B4-BE49-F238E27FC236}">
                <a16:creationId xmlns:a16="http://schemas.microsoft.com/office/drawing/2014/main" id="{3E89E9A0-0EC4-437F-A800-136449A25687}"/>
              </a:ext>
            </a:extLst>
          </p:cNvPr>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8949442" y="4321464"/>
            <a:ext cx="2649073" cy="1984248"/>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10" descr="Harry Potter and the Deathly Hallows (Book 7): J. K. Rowling ...">
            <a:extLst>
              <a:ext uri="{FF2B5EF4-FFF2-40B4-BE49-F238E27FC236}">
                <a16:creationId xmlns:a16="http://schemas.microsoft.com/office/drawing/2014/main" id="{C0DA79AB-23B4-4AC6-8BE1-0E18980E119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862872" y="321434"/>
            <a:ext cx="2014462" cy="11803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291515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6DF70-E0CE-4B1E-BC38-8080806CD8B9}"/>
              </a:ext>
            </a:extLst>
          </p:cNvPr>
          <p:cNvSpPr>
            <a:spLocks noGrp="1"/>
          </p:cNvSpPr>
          <p:nvPr>
            <p:ph type="title"/>
          </p:nvPr>
        </p:nvSpPr>
        <p:spPr>
          <a:xfrm>
            <a:off x="1024128" y="585216"/>
            <a:ext cx="9720072" cy="1499616"/>
          </a:xfrm>
        </p:spPr>
        <p:txBody>
          <a:bodyPr>
            <a:normAutofit/>
          </a:bodyPr>
          <a:lstStyle/>
          <a:p>
            <a:r>
              <a:rPr lang="en-US"/>
              <a:t>Secondary Source Quality: A Hierarchy</a:t>
            </a:r>
            <a:endParaRPr lang="en-US" dirty="0"/>
          </a:p>
        </p:txBody>
      </p:sp>
      <p:graphicFrame>
        <p:nvGraphicFramePr>
          <p:cNvPr id="4" name="Diagram 3">
            <a:extLst>
              <a:ext uri="{FF2B5EF4-FFF2-40B4-BE49-F238E27FC236}">
                <a16:creationId xmlns:a16="http://schemas.microsoft.com/office/drawing/2014/main" id="{DBCFAABF-2827-4C79-B25B-EF60B5E05121}"/>
              </a:ext>
            </a:extLst>
          </p:cNvPr>
          <p:cNvGraphicFramePr/>
          <p:nvPr>
            <p:extLst>
              <p:ext uri="{D42A27DB-BD31-4B8C-83A1-F6EECF244321}">
                <p14:modId xmlns:p14="http://schemas.microsoft.com/office/powerpoint/2010/main" val="3377571206"/>
              </p:ext>
            </p:extLst>
          </p:nvPr>
        </p:nvGraphicFramePr>
        <p:xfrm>
          <a:off x="1023938" y="2286000"/>
          <a:ext cx="9720262"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03664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BC142-D065-497C-B62C-659793B09C9E}"/>
              </a:ext>
            </a:extLst>
          </p:cNvPr>
          <p:cNvSpPr>
            <a:spLocks noGrp="1"/>
          </p:cNvSpPr>
          <p:nvPr>
            <p:ph type="title"/>
          </p:nvPr>
        </p:nvSpPr>
        <p:spPr/>
        <p:txBody>
          <a:bodyPr/>
          <a:lstStyle/>
          <a:p>
            <a:r>
              <a:rPr lang="en-US" dirty="0"/>
              <a:t>Non-Credible vs. Credible</a:t>
            </a:r>
          </a:p>
        </p:txBody>
      </p:sp>
      <p:pic>
        <p:nvPicPr>
          <p:cNvPr id="4" name="Content Placeholder 3">
            <a:extLst>
              <a:ext uri="{FF2B5EF4-FFF2-40B4-BE49-F238E27FC236}">
                <a16:creationId xmlns:a16="http://schemas.microsoft.com/office/drawing/2014/main" id="{EA6D83E3-E903-4153-86A2-C8FA08C05868}"/>
              </a:ext>
            </a:extLst>
          </p:cNvPr>
          <p:cNvPicPr>
            <a:picLocks noGrp="1" noChangeAspect="1"/>
          </p:cNvPicPr>
          <p:nvPr>
            <p:ph idx="1"/>
          </p:nvPr>
        </p:nvPicPr>
        <p:blipFill>
          <a:blip r:embed="rId2"/>
          <a:stretch>
            <a:fillRect/>
          </a:stretch>
        </p:blipFill>
        <p:spPr>
          <a:xfrm>
            <a:off x="914479" y="2609624"/>
            <a:ext cx="10363042" cy="3459960"/>
          </a:xfrm>
          <a:prstGeom prst="rect">
            <a:avLst/>
          </a:prstGeom>
        </p:spPr>
      </p:pic>
    </p:spTree>
    <p:extLst>
      <p:ext uri="{BB962C8B-B14F-4D97-AF65-F5344CB8AC3E}">
        <p14:creationId xmlns:p14="http://schemas.microsoft.com/office/powerpoint/2010/main" val="17461049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842AF316-EC25-47C8-858D-6622E7B68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B34ACAE-B936-4D45-8CA9-2D73453C5B37}"/>
              </a:ext>
            </a:extLst>
          </p:cNvPr>
          <p:cNvSpPr>
            <a:spLocks noGrp="1"/>
          </p:cNvSpPr>
          <p:nvPr>
            <p:ph type="title"/>
          </p:nvPr>
        </p:nvSpPr>
        <p:spPr>
          <a:xfrm>
            <a:off x="1024128" y="4952954"/>
            <a:ext cx="9720072" cy="1499616"/>
          </a:xfrm>
        </p:spPr>
        <p:txBody>
          <a:bodyPr>
            <a:normAutofit/>
          </a:bodyPr>
          <a:lstStyle/>
          <a:p>
            <a:r>
              <a:rPr lang="en-US" dirty="0"/>
              <a:t>Non-Credible Vs. Credible Examples</a:t>
            </a:r>
          </a:p>
        </p:txBody>
      </p:sp>
      <p:cxnSp>
        <p:nvCxnSpPr>
          <p:cNvPr id="18" name="Straight Connector 17">
            <a:extLst>
              <a:ext uri="{FF2B5EF4-FFF2-40B4-BE49-F238E27FC236}">
                <a16:creationId xmlns:a16="http://schemas.microsoft.com/office/drawing/2014/main" id="{F4821CFD-906D-4ADB-A660-BB71E564EFB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5262137"/>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graphicFrame>
        <p:nvGraphicFramePr>
          <p:cNvPr id="4" name="Table 4">
            <a:extLst>
              <a:ext uri="{FF2B5EF4-FFF2-40B4-BE49-F238E27FC236}">
                <a16:creationId xmlns:a16="http://schemas.microsoft.com/office/drawing/2014/main" id="{9BA67E3C-AD25-4E20-816A-CE1CE312B04C}"/>
              </a:ext>
            </a:extLst>
          </p:cNvPr>
          <p:cNvGraphicFramePr>
            <a:graphicFrameLocks noGrp="1"/>
          </p:cNvGraphicFramePr>
          <p:nvPr>
            <p:ph idx="1"/>
            <p:extLst>
              <p:ext uri="{D42A27DB-BD31-4B8C-83A1-F6EECF244321}">
                <p14:modId xmlns:p14="http://schemas.microsoft.com/office/powerpoint/2010/main" val="3035870741"/>
              </p:ext>
            </p:extLst>
          </p:nvPr>
        </p:nvGraphicFramePr>
        <p:xfrm>
          <a:off x="1023938" y="1128117"/>
          <a:ext cx="9720262" cy="3954489"/>
        </p:xfrm>
        <a:graphic>
          <a:graphicData uri="http://schemas.openxmlformats.org/drawingml/2006/table">
            <a:tbl>
              <a:tblPr firstRow="1" bandRow="1">
                <a:noFill/>
                <a:tableStyleId>{3B4B98B0-60AC-42C2-AFA5-B58CD77FA1E5}</a:tableStyleId>
              </a:tblPr>
              <a:tblGrid>
                <a:gridCol w="3297881">
                  <a:extLst>
                    <a:ext uri="{9D8B030D-6E8A-4147-A177-3AD203B41FA5}">
                      <a16:colId xmlns:a16="http://schemas.microsoft.com/office/drawing/2014/main" val="2553669478"/>
                    </a:ext>
                  </a:extLst>
                </a:gridCol>
                <a:gridCol w="6422381">
                  <a:extLst>
                    <a:ext uri="{9D8B030D-6E8A-4147-A177-3AD203B41FA5}">
                      <a16:colId xmlns:a16="http://schemas.microsoft.com/office/drawing/2014/main" val="1862165176"/>
                    </a:ext>
                  </a:extLst>
                </a:gridCol>
              </a:tblGrid>
              <a:tr h="684484">
                <a:tc>
                  <a:txBody>
                    <a:bodyPr/>
                    <a:lstStyle/>
                    <a:p>
                      <a:pPr algn="ctr"/>
                      <a:r>
                        <a:rPr lang="en-US" sz="1700" b="0" cap="all" spc="150" dirty="0">
                          <a:solidFill>
                            <a:schemeClr val="lt1"/>
                          </a:solidFill>
                        </a:rPr>
                        <a:t>Non-Credible (DO NOT USE!)</a:t>
                      </a:r>
                    </a:p>
                  </a:txBody>
                  <a:tcPr marL="147987" marR="147987" marT="147987" marB="147987">
                    <a:lnL w="12700" cmpd="sng">
                      <a:noFill/>
                    </a:lnL>
                    <a:lnR w="12700" cmpd="sng">
                      <a:noFill/>
                    </a:lnR>
                    <a:lnT w="12700" cmpd="sng">
                      <a:noFill/>
                    </a:lnT>
                    <a:lnB w="38100" cmpd="sng">
                      <a:noFill/>
                    </a:lnB>
                    <a:solidFill>
                      <a:srgbClr val="505356"/>
                    </a:solidFill>
                  </a:tcPr>
                </a:tc>
                <a:tc>
                  <a:txBody>
                    <a:bodyPr/>
                    <a:lstStyle/>
                    <a:p>
                      <a:pPr algn="ctr"/>
                      <a:r>
                        <a:rPr lang="en-US" sz="1700" b="0" cap="all" spc="150" dirty="0">
                          <a:solidFill>
                            <a:schemeClr val="lt1"/>
                          </a:solidFill>
                        </a:rPr>
                        <a:t>Credible (USE!)</a:t>
                      </a:r>
                    </a:p>
                  </a:txBody>
                  <a:tcPr marL="147987" marR="147987" marT="147987" marB="147987">
                    <a:lnL w="12700" cmpd="sng">
                      <a:noFill/>
                    </a:lnL>
                    <a:lnR w="12700" cmpd="sng">
                      <a:noFill/>
                    </a:lnR>
                    <a:lnT w="12700" cmpd="sng">
                      <a:noFill/>
                    </a:lnT>
                    <a:lnB w="38100" cmpd="sng">
                      <a:noFill/>
                    </a:lnB>
                    <a:solidFill>
                      <a:srgbClr val="505356"/>
                    </a:solidFill>
                  </a:tcPr>
                </a:tc>
                <a:extLst>
                  <a:ext uri="{0D108BD9-81ED-4DB2-BD59-A6C34878D82A}">
                    <a16:rowId xmlns:a16="http://schemas.microsoft.com/office/drawing/2014/main" val="2311231454"/>
                  </a:ext>
                </a:extLst>
              </a:tr>
              <a:tr h="628071">
                <a:tc>
                  <a:txBody>
                    <a:bodyPr/>
                    <a:lstStyle/>
                    <a:p>
                      <a:r>
                        <a:rPr lang="en-US" sz="1800" cap="none" spc="0" dirty="0">
                          <a:solidFill>
                            <a:schemeClr val="tx1"/>
                          </a:solidFill>
                        </a:rPr>
                        <a:t>Wikipedia</a:t>
                      </a:r>
                    </a:p>
                  </a:txBody>
                  <a:tcPr marL="147987" marR="147987" marT="147987" marB="147987">
                    <a:lnL w="12700" cmpd="sng">
                      <a:noFill/>
                      <a:prstDash val="solid"/>
                    </a:lnL>
                    <a:lnR w="12700" cmpd="sng">
                      <a:noFill/>
                      <a:prstDash val="solid"/>
                    </a:lnR>
                    <a:lnT w="38100" cmpd="sng">
                      <a:noFill/>
                    </a:lnT>
                    <a:lnB w="12700" cmpd="sng">
                      <a:noFill/>
                      <a:prstDash val="solid"/>
                    </a:lnB>
                    <a:noFill/>
                  </a:tcPr>
                </a:tc>
                <a:tc>
                  <a:txBody>
                    <a:bodyPr/>
                    <a:lstStyle/>
                    <a:p>
                      <a:r>
                        <a:rPr lang="en-US" sz="1800" cap="none" spc="0">
                          <a:solidFill>
                            <a:schemeClr val="tx1"/>
                          </a:solidFill>
                        </a:rPr>
                        <a:t>Books</a:t>
                      </a:r>
                    </a:p>
                  </a:txBody>
                  <a:tcPr marL="147987" marR="147987" marT="147987" marB="147987">
                    <a:lnL w="12700" cmpd="sng">
                      <a:noFill/>
                      <a:prstDash val="solid"/>
                    </a:lnL>
                    <a:lnR w="12700" cmpd="sng">
                      <a:noFill/>
                      <a:prstDash val="solid"/>
                    </a:lnR>
                    <a:lnT w="38100" cmpd="sng">
                      <a:noFill/>
                    </a:lnT>
                    <a:lnB w="12700" cmpd="sng">
                      <a:noFill/>
                      <a:prstDash val="solid"/>
                    </a:lnB>
                    <a:noFill/>
                  </a:tcPr>
                </a:tc>
                <a:extLst>
                  <a:ext uri="{0D108BD9-81ED-4DB2-BD59-A6C34878D82A}">
                    <a16:rowId xmlns:a16="http://schemas.microsoft.com/office/drawing/2014/main" val="3062013778"/>
                  </a:ext>
                </a:extLst>
              </a:tr>
              <a:tr h="628071">
                <a:tc>
                  <a:txBody>
                    <a:bodyPr/>
                    <a:lstStyle/>
                    <a:p>
                      <a:r>
                        <a:rPr lang="en-US" sz="1800" cap="none" spc="0">
                          <a:solidFill>
                            <a:schemeClr val="tx1"/>
                          </a:solidFill>
                        </a:rPr>
                        <a:t>Blogs</a:t>
                      </a:r>
                    </a:p>
                  </a:txBody>
                  <a:tcPr marL="147987" marR="147987" marT="147987" marB="147987">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r>
                        <a:rPr lang="en-US" sz="1800" cap="none" spc="0">
                          <a:solidFill>
                            <a:schemeClr val="tx1"/>
                          </a:solidFill>
                        </a:rPr>
                        <a:t>Newspaper articles</a:t>
                      </a:r>
                    </a:p>
                  </a:txBody>
                  <a:tcPr marL="147987" marR="147987" marT="147987" marB="147987">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extLst>
                  <a:ext uri="{0D108BD9-81ED-4DB2-BD59-A6C34878D82A}">
                    <a16:rowId xmlns:a16="http://schemas.microsoft.com/office/drawing/2014/main" val="2917788303"/>
                  </a:ext>
                </a:extLst>
              </a:tr>
              <a:tr h="628071">
                <a:tc>
                  <a:txBody>
                    <a:bodyPr/>
                    <a:lstStyle/>
                    <a:p>
                      <a:r>
                        <a:rPr lang="en-US" sz="1800" cap="none" spc="0">
                          <a:solidFill>
                            <a:schemeClr val="tx1"/>
                          </a:solidFill>
                        </a:rPr>
                        <a:t>Comment sections</a:t>
                      </a:r>
                    </a:p>
                  </a:txBody>
                  <a:tcPr marL="147987" marR="147987" marT="147987" marB="147987">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800" cap="none" spc="0" dirty="0">
                          <a:solidFill>
                            <a:schemeClr val="tx1"/>
                          </a:solidFill>
                        </a:rPr>
                        <a:t>Magazine articles</a:t>
                      </a:r>
                    </a:p>
                  </a:txBody>
                  <a:tcPr marL="147987" marR="147987" marT="147987" marB="147987">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1507738568"/>
                  </a:ext>
                </a:extLst>
              </a:tr>
              <a:tr h="628071">
                <a:tc>
                  <a:txBody>
                    <a:bodyPr/>
                    <a:lstStyle/>
                    <a:p>
                      <a:r>
                        <a:rPr lang="en-US" sz="1800" cap="none" spc="0">
                          <a:solidFill>
                            <a:schemeClr val="tx1"/>
                          </a:solidFill>
                        </a:rPr>
                        <a:t>Personal websites</a:t>
                      </a:r>
                    </a:p>
                  </a:txBody>
                  <a:tcPr marL="147987" marR="147987" marT="147987" marB="147987">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r>
                        <a:rPr lang="en-US" sz="1800" cap="none" spc="0">
                          <a:solidFill>
                            <a:schemeClr val="tx1"/>
                          </a:solidFill>
                        </a:rPr>
                        <a:t>Articles published on official news or educational websites</a:t>
                      </a:r>
                    </a:p>
                  </a:txBody>
                  <a:tcPr marL="147987" marR="147987" marT="147987" marB="147987">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extLst>
                  <a:ext uri="{0D108BD9-81ED-4DB2-BD59-A6C34878D82A}">
                    <a16:rowId xmlns:a16="http://schemas.microsoft.com/office/drawing/2014/main" val="3001183697"/>
                  </a:ext>
                </a:extLst>
              </a:tr>
              <a:tr h="628071">
                <a:tc>
                  <a:txBody>
                    <a:bodyPr/>
                    <a:lstStyle/>
                    <a:p>
                      <a:r>
                        <a:rPr lang="en-US" sz="1800" cap="none" spc="0">
                          <a:solidFill>
                            <a:schemeClr val="tx1"/>
                          </a:solidFill>
                        </a:rPr>
                        <a:t>Social media</a:t>
                      </a:r>
                    </a:p>
                  </a:txBody>
                  <a:tcPr marL="147987" marR="147987" marT="147987" marB="147987">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800" cap="none" spc="0" dirty="0">
                          <a:solidFill>
                            <a:schemeClr val="tx1"/>
                          </a:solidFill>
                        </a:rPr>
                        <a:t>Scholarly articles (more on this for the next essay!)</a:t>
                      </a:r>
                    </a:p>
                  </a:txBody>
                  <a:tcPr marL="147987" marR="147987" marT="147987" marB="147987">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2559135872"/>
                  </a:ext>
                </a:extLst>
              </a:tr>
            </a:tbl>
          </a:graphicData>
        </a:graphic>
      </p:graphicFrame>
    </p:spTree>
    <p:extLst>
      <p:ext uri="{BB962C8B-B14F-4D97-AF65-F5344CB8AC3E}">
        <p14:creationId xmlns:p14="http://schemas.microsoft.com/office/powerpoint/2010/main" val="8818109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2479E9-C6C4-4965-AC77-CFE13005F5D8}"/>
              </a:ext>
            </a:extLst>
          </p:cNvPr>
          <p:cNvSpPr>
            <a:spLocks noGrp="1"/>
          </p:cNvSpPr>
          <p:nvPr>
            <p:ph type="title"/>
          </p:nvPr>
        </p:nvSpPr>
        <p:spPr/>
        <p:txBody>
          <a:bodyPr/>
          <a:lstStyle/>
          <a:p>
            <a:r>
              <a:rPr lang="en-US" dirty="0"/>
              <a:t>Non-Credible Sources</a:t>
            </a:r>
          </a:p>
        </p:txBody>
      </p:sp>
      <p:graphicFrame>
        <p:nvGraphicFramePr>
          <p:cNvPr id="7" name="Content Placeholder 6">
            <a:extLst>
              <a:ext uri="{FF2B5EF4-FFF2-40B4-BE49-F238E27FC236}">
                <a16:creationId xmlns:a16="http://schemas.microsoft.com/office/drawing/2014/main" id="{58F318C5-A8CE-4A90-800B-404FB0492B69}"/>
              </a:ext>
            </a:extLst>
          </p:cNvPr>
          <p:cNvGraphicFramePr>
            <a:graphicFrameLocks noGrp="1"/>
          </p:cNvGraphicFramePr>
          <p:nvPr>
            <p:ph idx="1"/>
            <p:extLst>
              <p:ext uri="{D42A27DB-BD31-4B8C-83A1-F6EECF244321}">
                <p14:modId xmlns:p14="http://schemas.microsoft.com/office/powerpoint/2010/main" val="2291847115"/>
              </p:ext>
            </p:extLst>
          </p:nvPr>
        </p:nvGraphicFramePr>
        <p:xfrm>
          <a:off x="874826" y="2084832"/>
          <a:ext cx="10442348" cy="43492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60900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3B1996-C533-4BBD-8721-40F36FA8180B}"/>
              </a:ext>
            </a:extLst>
          </p:cNvPr>
          <p:cNvSpPr>
            <a:spLocks noGrp="1"/>
          </p:cNvSpPr>
          <p:nvPr>
            <p:ph type="title"/>
          </p:nvPr>
        </p:nvSpPr>
        <p:spPr/>
        <p:txBody>
          <a:bodyPr/>
          <a:lstStyle/>
          <a:p>
            <a:r>
              <a:rPr lang="en-US" dirty="0"/>
              <a:t>Credible Sources</a:t>
            </a:r>
          </a:p>
        </p:txBody>
      </p:sp>
      <p:graphicFrame>
        <p:nvGraphicFramePr>
          <p:cNvPr id="4" name="Content Placeholder 3">
            <a:extLst>
              <a:ext uri="{FF2B5EF4-FFF2-40B4-BE49-F238E27FC236}">
                <a16:creationId xmlns:a16="http://schemas.microsoft.com/office/drawing/2014/main" id="{D9F5BED2-5E86-4B94-8FAA-35CDF3EDD0A1}"/>
              </a:ext>
            </a:extLst>
          </p:cNvPr>
          <p:cNvGraphicFramePr>
            <a:graphicFrameLocks noGrp="1"/>
          </p:cNvGraphicFramePr>
          <p:nvPr>
            <p:ph idx="1"/>
            <p:extLst>
              <p:ext uri="{D42A27DB-BD31-4B8C-83A1-F6EECF244321}">
                <p14:modId xmlns:p14="http://schemas.microsoft.com/office/powerpoint/2010/main" val="1952447913"/>
              </p:ext>
            </p:extLst>
          </p:nvPr>
        </p:nvGraphicFramePr>
        <p:xfrm>
          <a:off x="1023938" y="1921566"/>
          <a:ext cx="10143934" cy="43871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04209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F7C0E0-737B-4A85-9ED8-6F6660F0BECE}"/>
              </a:ext>
            </a:extLst>
          </p:cNvPr>
          <p:cNvSpPr>
            <a:spLocks noGrp="1"/>
          </p:cNvSpPr>
          <p:nvPr>
            <p:ph type="title"/>
          </p:nvPr>
        </p:nvSpPr>
        <p:spPr>
          <a:xfrm>
            <a:off x="1024128" y="585216"/>
            <a:ext cx="6066818" cy="1499616"/>
          </a:xfrm>
        </p:spPr>
        <p:txBody>
          <a:bodyPr>
            <a:normAutofit/>
          </a:bodyPr>
          <a:lstStyle/>
          <a:p>
            <a:r>
              <a:rPr lang="en-US" dirty="0"/>
              <a:t>Non-Credible Sources: A final Word</a:t>
            </a:r>
          </a:p>
        </p:txBody>
      </p:sp>
      <p:sp>
        <p:nvSpPr>
          <p:cNvPr id="3" name="Content Placeholder 2">
            <a:extLst>
              <a:ext uri="{FF2B5EF4-FFF2-40B4-BE49-F238E27FC236}">
                <a16:creationId xmlns:a16="http://schemas.microsoft.com/office/drawing/2014/main" id="{464EE433-D814-4650-A241-31EA022DFB12}"/>
              </a:ext>
            </a:extLst>
          </p:cNvPr>
          <p:cNvSpPr>
            <a:spLocks noGrp="1"/>
          </p:cNvSpPr>
          <p:nvPr>
            <p:ph idx="1"/>
          </p:nvPr>
        </p:nvSpPr>
        <p:spPr>
          <a:xfrm>
            <a:off x="1024128" y="2286000"/>
            <a:ext cx="6066818" cy="4023360"/>
          </a:xfrm>
        </p:spPr>
        <p:txBody>
          <a:bodyPr>
            <a:normAutofit/>
          </a:bodyPr>
          <a:lstStyle/>
          <a:p>
            <a:r>
              <a:rPr lang="en-US" sz="2000" dirty="0"/>
              <a:t>Credible sources can be wrong (in fact, you’ll need to disagree with them sometimes)! Non-credible sources can be correct! That’s not what these terms mean (review previous slides if you need clarification).</a:t>
            </a:r>
          </a:p>
          <a:p>
            <a:endParaRPr lang="en-US" sz="2000" dirty="0"/>
          </a:p>
          <a:p>
            <a:r>
              <a:rPr lang="en-US" sz="2000" dirty="0"/>
              <a:t>Academic audiences have no reason to take non-credible sources seriously. In short, they are not worth our time. Think of non-credible sources as drunk people outside a bar at 3 am. Yes, they might say something interesting. Yes, you can win an argument with them. But there is just no point in engaging with them. That’s not where we go for serious conversation and thought. </a:t>
            </a:r>
          </a:p>
        </p:txBody>
      </p:sp>
      <p:pic>
        <p:nvPicPr>
          <p:cNvPr id="2050" name="Picture 2" descr="Bar sign. Wall Mural • Pixers® - We live to change">
            <a:extLst>
              <a:ext uri="{FF2B5EF4-FFF2-40B4-BE49-F238E27FC236}">
                <a16:creationId xmlns:a16="http://schemas.microsoft.com/office/drawing/2014/main" id="{495B521D-29D7-49A6-9A55-0140B4C997E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4515" r="27808" b="-2"/>
          <a:stretch/>
        </p:blipFill>
        <p:spPr bwMode="auto">
          <a:xfrm>
            <a:off x="7552266" y="10"/>
            <a:ext cx="4639733" cy="68579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9640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455F51"/>
      </a:dk2>
      <a:lt2>
        <a:srgbClr val="E3DED1"/>
      </a:lt2>
      <a:accent1>
        <a:srgbClr val="99CB38"/>
      </a:accent1>
      <a:accent2>
        <a:srgbClr val="63A537"/>
      </a:accent2>
      <a:accent3>
        <a:srgbClr val="E6D024"/>
      </a:accent3>
      <a:accent4>
        <a:srgbClr val="CC9700"/>
      </a:accent4>
      <a:accent5>
        <a:srgbClr val="4EB3CF"/>
      </a:accent5>
      <a:accent6>
        <a:srgbClr val="378DA6"/>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29F68FFC-748B-4FC3-BF39-7F84A6D5840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3C7D9E6-B0D9-433E-BD46-EB60F64F4DA8}">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5CA875DA-F9FD-4F83-A049-3B1027B542DE}">
  <ds:schemaRefs>
    <ds:schemaRef ds:uri="http://schemas.microsoft.com/sharepoint/v3/contenttype/forms"/>
  </ds:schemaRefs>
</ds:datastoreItem>
</file>

<file path=customXml/itemProps3.xml><?xml version="1.0" encoding="utf-8"?>
<ds:datastoreItem xmlns:ds="http://schemas.openxmlformats.org/officeDocument/2006/customXml" ds:itemID="{B2AB02E3-5ADF-4BF0-9C1B-35CDF3FE95B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912</Words>
  <Application>Microsoft Office PowerPoint</Application>
  <PresentationFormat>Widescreen</PresentationFormat>
  <Paragraphs>65</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Franklin Gothic Book</vt:lpstr>
      <vt:lpstr>Tw Cen MT</vt:lpstr>
      <vt:lpstr>Tw Cen MT Condensed</vt:lpstr>
      <vt:lpstr>Wingdings 3</vt:lpstr>
      <vt:lpstr>Integral</vt:lpstr>
      <vt:lpstr>Source Types and Credibility</vt:lpstr>
      <vt:lpstr>Source Types</vt:lpstr>
      <vt:lpstr>Primary Sources: A note</vt:lpstr>
      <vt:lpstr>Secondary Source Quality: A Hierarchy</vt:lpstr>
      <vt:lpstr>Non-Credible vs. Credible</vt:lpstr>
      <vt:lpstr>Non-Credible Vs. Credible Examples</vt:lpstr>
      <vt:lpstr>Non-Credible Sources</vt:lpstr>
      <vt:lpstr>Credible Sources</vt:lpstr>
      <vt:lpstr>Non-Credible Sources: A final Word</vt:lpstr>
      <vt:lpstr>Secondary Sources for Cultural Critique</vt:lpstr>
      <vt:lpstr>Secondary Sources for Cultural Critique</vt:lpstr>
      <vt:lpstr>Modern Family Example</vt:lpstr>
      <vt:lpstr>Finding Sources</vt:lpstr>
      <vt:lpstr>Academic One File Instructions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2020-03-29T15:31:06Z</dcterms:created>
  <dcterms:modified xsi:type="dcterms:W3CDTF">2020-03-29T16:38:00Z</dcterms:modified>
</cp:coreProperties>
</file>